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7010400" cy="9296400"/>
  <p:embeddedFontLst>
    <p:embeddedFont>
      <p:font typeface="Century Gothic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CenturyGothic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enturyGothic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enturyGothic-boldItalic.fntdata"/><Relationship Id="rId30" Type="http://schemas.openxmlformats.org/officeDocument/2006/relationships/font" Target="fonts/CenturyGothic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anchorCtr="0" anchor="t" bIns="46125" lIns="92275" spcFirstLastPara="1" rIns="92275" wrap="square" tIns="461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970338" y="0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anchorCtr="0" anchor="t" bIns="46125" lIns="92275" spcFirstLastPara="1" rIns="92275" wrap="square" tIns="461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1675" y="4418013"/>
            <a:ext cx="5607050" cy="4181475"/>
          </a:xfrm>
          <a:prstGeom prst="rect">
            <a:avLst/>
          </a:prstGeom>
          <a:noFill/>
          <a:ln>
            <a:noFill/>
          </a:ln>
        </p:spPr>
        <p:txBody>
          <a:bodyPr anchorCtr="0" anchor="t" bIns="46125" lIns="92275" spcFirstLastPara="1" rIns="92275" wrap="square" tIns="46125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anchorCtr="0" anchor="b" bIns="46125" lIns="92275" spcFirstLastPara="1" rIns="92275" wrap="square" tIns="461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:notes"/>
          <p:cNvSpPr txBox="1"/>
          <p:nvPr>
            <p:ph idx="1" type="body"/>
          </p:nvPr>
        </p:nvSpPr>
        <p:spPr>
          <a:xfrm>
            <a:off x="701675" y="4418013"/>
            <a:ext cx="5607050" cy="4181475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:notes"/>
          <p:cNvSpPr/>
          <p:nvPr>
            <p:ph idx="2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673d48d35_1_39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5673d48d35_1_39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5673d48d35_1_39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673d48d35_1_47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673d48d35_1_47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5673d48d35_1_47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673d48d35_1_55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5673d48d35_1_55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5673d48d35_1_55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673d48d35_1_63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673d48d35_1_63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5673d48d35_1_63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673d48d35_1_71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673d48d35_1_71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5673d48d35_1_71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5673d48d35_1_79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5673d48d35_1_79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g5673d48d35_1_79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673d4900b_6_34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5673d4900b_6_34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5673d4900b_6_34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673d4900b_10_0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673d4900b_10_0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5673d4900b_10_0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813a2d429_1_0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5813a2d429_1_0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5813a2d429_1_0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5673d4900b_9_0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5673d4900b_9_0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5673d4900b_9_0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673d4900b_6_0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673d4900b_6_0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5673d4900b_6_0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5813a2d429_1_8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5813a2d429_1_8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5813a2d429_1_8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5673d48d35_1_87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5673d48d35_1_87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5673d48d35_1_87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673d4900b_7_8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5673d4900b_7_8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:notes"/>
          <p:cNvSpPr txBox="1"/>
          <p:nvPr>
            <p:ph idx="1" type="body"/>
          </p:nvPr>
        </p:nvSpPr>
        <p:spPr>
          <a:xfrm>
            <a:off x="701675" y="4418013"/>
            <a:ext cx="5607050" cy="4181475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4:notes"/>
          <p:cNvSpPr/>
          <p:nvPr>
            <p:ph idx="2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673d48d35_1_3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673d48d35_1_3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5673d48d35_1_3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673d4900b_6_10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673d4900b_6_10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5673d4900b_6_10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673d4900b_6_18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673d4900b_6_18:notes"/>
          <p:cNvSpPr txBox="1"/>
          <p:nvPr>
            <p:ph idx="1" type="body"/>
          </p:nvPr>
        </p:nvSpPr>
        <p:spPr>
          <a:xfrm>
            <a:off x="701675" y="4418013"/>
            <a:ext cx="5607000" cy="4181400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5673d4900b_6_18:notes"/>
          <p:cNvSpPr txBox="1"/>
          <p:nvPr>
            <p:ph idx="12" type="sldNum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</p:spPr>
        <p:txBody>
          <a:bodyPr anchorCtr="0" anchor="b" bIns="46125" lIns="92275" spcFirstLastPara="1" rIns="92275" wrap="square" tIns="46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:notes"/>
          <p:cNvSpPr txBox="1"/>
          <p:nvPr>
            <p:ph idx="1" type="body"/>
          </p:nvPr>
        </p:nvSpPr>
        <p:spPr>
          <a:xfrm>
            <a:off x="701675" y="4418013"/>
            <a:ext cx="5607050" cy="4181475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:notes"/>
          <p:cNvSpPr/>
          <p:nvPr>
            <p:ph idx="2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:notes"/>
          <p:cNvSpPr txBox="1"/>
          <p:nvPr>
            <p:ph idx="1" type="body"/>
          </p:nvPr>
        </p:nvSpPr>
        <p:spPr>
          <a:xfrm>
            <a:off x="701675" y="4418013"/>
            <a:ext cx="5607050" cy="4181475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:notes"/>
          <p:cNvSpPr/>
          <p:nvPr>
            <p:ph idx="2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:notes"/>
          <p:cNvSpPr txBox="1"/>
          <p:nvPr>
            <p:ph idx="1" type="body"/>
          </p:nvPr>
        </p:nvSpPr>
        <p:spPr>
          <a:xfrm>
            <a:off x="701675" y="4418013"/>
            <a:ext cx="5607050" cy="4181475"/>
          </a:xfrm>
          <a:prstGeom prst="rect">
            <a:avLst/>
          </a:prstGeom>
        </p:spPr>
        <p:txBody>
          <a:bodyPr anchorCtr="0" anchor="t" bIns="46125" lIns="92275" spcFirstLastPara="1" rIns="92275" wrap="square" tIns="461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5:notes"/>
          <p:cNvSpPr/>
          <p:nvPr>
            <p:ph idx="2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Blank" showMasterSp="0" type="blank">
  <p:cSld name="BLANK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92075" y="75724"/>
            <a:ext cx="8959850" cy="4999196"/>
          </a:xfrm>
          <a:prstGeom prst="roundRect">
            <a:avLst>
              <a:gd fmla="val 1735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274320" y="208625"/>
            <a:ext cx="8595360" cy="99441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2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274320" y="208625"/>
            <a:ext cx="8595360" cy="99441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2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"/>
          <p:cNvSpPr/>
          <p:nvPr/>
        </p:nvSpPr>
        <p:spPr>
          <a:xfrm>
            <a:off x="373063" y="280035"/>
            <a:ext cx="8380412" cy="83867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14.jpg                                                         000A6756Macintosh HD                   ABA78158:" id="25" name="Google Shape;25;p2"/>
          <p:cNvPicPr preferRelativeResize="0"/>
          <p:nvPr/>
        </p:nvPicPr>
        <p:blipFill rotWithShape="1">
          <a:blip r:embed="rId2">
            <a:alphaModFix/>
          </a:blip>
          <a:srcRect b="37378" l="0" r="0" t="35951"/>
          <a:stretch/>
        </p:blipFill>
        <p:spPr>
          <a:xfrm>
            <a:off x="0" y="0"/>
            <a:ext cx="1600200" cy="1208723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808080">
                <a:alpha val="42745"/>
              </a:srgbClr>
            </a:outerShdw>
          </a:effectLst>
        </p:spPr>
      </p:pic>
      <p:sp>
        <p:nvSpPr>
          <p:cNvPr id="26" name="Google Shape;26;p2"/>
          <p:cNvSpPr txBox="1"/>
          <p:nvPr>
            <p:ph idx="10" type="dt"/>
          </p:nvPr>
        </p:nvSpPr>
        <p:spPr>
          <a:xfrm>
            <a:off x="5848222" y="4914900"/>
            <a:ext cx="2913548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"/>
          <p:cNvSpPr txBox="1"/>
          <p:nvPr>
            <p:ph idx="11" type="ftr"/>
          </p:nvPr>
        </p:nvSpPr>
        <p:spPr>
          <a:xfrm>
            <a:off x="452380" y="4914900"/>
            <a:ext cx="2895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"/>
          <p:cNvSpPr txBox="1"/>
          <p:nvPr>
            <p:ph idx="12" type="sldNum"/>
          </p:nvPr>
        </p:nvSpPr>
        <p:spPr>
          <a:xfrm>
            <a:off x="3655447" y="49149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1_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 rot="5400000">
            <a:off x="2001728" y="-1998771"/>
            <a:ext cx="5143500" cy="91410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1"/>
          <p:cNvSpPr/>
          <p:nvPr/>
        </p:nvSpPr>
        <p:spPr>
          <a:xfrm rot="5400000">
            <a:off x="4165453" y="164953"/>
            <a:ext cx="816051" cy="9141044"/>
          </a:xfrm>
          <a:prstGeom prst="rect">
            <a:avLst/>
          </a:prstGeom>
          <a:solidFill>
            <a:srgbClr val="0032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1"/>
          <p:cNvSpPr/>
          <p:nvPr>
            <p:ph idx="2" type="pic"/>
          </p:nvPr>
        </p:nvSpPr>
        <p:spPr>
          <a:xfrm>
            <a:off x="1" y="0"/>
            <a:ext cx="9144000" cy="43274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480"/>
              </a:spcBef>
              <a:spcAft>
                <a:spcPts val="0"/>
              </a:spcAft>
              <a:buClr>
                <a:srgbClr val="003264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420"/>
              </a:spcBef>
              <a:spcAft>
                <a:spcPts val="0"/>
              </a:spcAft>
              <a:buClr>
                <a:srgbClr val="003264"/>
              </a:buClr>
              <a:buSzPts val="2100"/>
              <a:buFont typeface="Arial"/>
              <a:buNone/>
              <a:defRPr b="1" i="0" sz="21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300"/>
              </a:spcBef>
              <a:spcAft>
                <a:spcPts val="0"/>
              </a:spcAft>
              <a:buClr>
                <a:srgbClr val="003264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300"/>
              </a:spcBef>
              <a:spcAft>
                <a:spcPts val="0"/>
              </a:spcAft>
              <a:buClr>
                <a:srgbClr val="003264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None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None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None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None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78" name="Google Shape;78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74303" y="4528747"/>
            <a:ext cx="4141646" cy="349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/>
          <p:nvPr/>
        </p:nvSpPr>
        <p:spPr>
          <a:xfrm>
            <a:off x="0" y="863864"/>
            <a:ext cx="9144000" cy="30008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2"/>
          <p:cNvSpPr txBox="1"/>
          <p:nvPr>
            <p:ph type="title"/>
          </p:nvPr>
        </p:nvSpPr>
        <p:spPr>
          <a:xfrm>
            <a:off x="446569" y="110465"/>
            <a:ext cx="8315201" cy="742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 cap="smal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body"/>
          </p:nvPr>
        </p:nvSpPr>
        <p:spPr>
          <a:xfrm>
            <a:off x="446568" y="1018916"/>
            <a:ext cx="8315202" cy="37507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8612" lvl="0" marL="457200" algn="l">
              <a:spcBef>
                <a:spcPts val="315"/>
              </a:spcBef>
              <a:spcAft>
                <a:spcPts val="0"/>
              </a:spcAft>
              <a:buClr>
                <a:srgbClr val="003264"/>
              </a:buClr>
              <a:buSzPts val="1575"/>
              <a:buFont typeface="Arial"/>
              <a:buChar char="•"/>
              <a:defRPr>
                <a:solidFill>
                  <a:srgbClr val="003D7C"/>
                </a:solidFill>
              </a:defRPr>
            </a:lvl1pPr>
            <a:lvl2pPr indent="-314325" lvl="1" marL="9144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–"/>
              <a:defRPr>
                <a:solidFill>
                  <a:srgbClr val="0070C0"/>
                </a:solidFill>
              </a:defRPr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•"/>
              <a:defRPr>
                <a:solidFill>
                  <a:srgbClr val="0070C0"/>
                </a:solidFill>
              </a:defRPr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Arial"/>
              <a:buChar char="–"/>
              <a:defRPr>
                <a:solidFill>
                  <a:srgbClr val="0070C0"/>
                </a:solidFill>
              </a:defRPr>
            </a:lvl4pPr>
            <a:lvl5pPr indent="-295275" lvl="4" marL="2286000" algn="l">
              <a:spcBef>
                <a:spcPts val="210"/>
              </a:spcBef>
              <a:spcAft>
                <a:spcPts val="0"/>
              </a:spcAft>
              <a:buClr>
                <a:srgbClr val="0070C0"/>
              </a:buClr>
              <a:buSzPts val="1050"/>
              <a:buFont typeface="Arial"/>
              <a:buChar char="»"/>
              <a:defRPr>
                <a:solidFill>
                  <a:srgbClr val="0070C0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0" type="dt"/>
          </p:nvPr>
        </p:nvSpPr>
        <p:spPr>
          <a:xfrm>
            <a:off x="6766512" y="4914900"/>
            <a:ext cx="1995258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1" type="ftr"/>
          </p:nvPr>
        </p:nvSpPr>
        <p:spPr>
          <a:xfrm>
            <a:off x="446568" y="4914900"/>
            <a:ext cx="4927869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0" y="863864"/>
            <a:ext cx="9144000" cy="30008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457200" y="110465"/>
            <a:ext cx="8305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 cap="smal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" type="body"/>
          </p:nvPr>
        </p:nvSpPr>
        <p:spPr>
          <a:xfrm>
            <a:off x="457200" y="1018916"/>
            <a:ext cx="8305800" cy="37507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8612" lvl="0" marL="457200" algn="l">
              <a:spcBef>
                <a:spcPts val="315"/>
              </a:spcBef>
              <a:spcAft>
                <a:spcPts val="0"/>
              </a:spcAft>
              <a:buClr>
                <a:srgbClr val="003264"/>
              </a:buClr>
              <a:buSzPts val="1575"/>
              <a:buFont typeface="Arial"/>
              <a:buChar char="•"/>
              <a:defRPr>
                <a:solidFill>
                  <a:srgbClr val="003D7C"/>
                </a:solidFill>
              </a:defRPr>
            </a:lvl1pPr>
            <a:lvl2pPr indent="-314325" lvl="1" marL="9144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–"/>
              <a:defRPr>
                <a:solidFill>
                  <a:srgbClr val="0070C0"/>
                </a:solidFill>
              </a:defRPr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•"/>
              <a:defRPr>
                <a:solidFill>
                  <a:srgbClr val="0070C0"/>
                </a:solidFill>
              </a:defRPr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Arial"/>
              <a:buChar char="–"/>
              <a:defRPr>
                <a:solidFill>
                  <a:srgbClr val="0070C0"/>
                </a:solidFill>
              </a:defRPr>
            </a:lvl4pPr>
            <a:lvl5pPr indent="-295275" lvl="4" marL="2286000" algn="l">
              <a:spcBef>
                <a:spcPts val="210"/>
              </a:spcBef>
              <a:spcAft>
                <a:spcPts val="0"/>
              </a:spcAft>
              <a:buClr>
                <a:srgbClr val="0070C0"/>
              </a:buClr>
              <a:buSzPts val="1050"/>
              <a:buFont typeface="Arial"/>
              <a:buChar char="»"/>
              <a:defRPr>
                <a:solidFill>
                  <a:srgbClr val="0070C0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0" type="dt"/>
          </p:nvPr>
        </p:nvSpPr>
        <p:spPr>
          <a:xfrm>
            <a:off x="5848222" y="4914900"/>
            <a:ext cx="2913548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1" type="ftr"/>
          </p:nvPr>
        </p:nvSpPr>
        <p:spPr>
          <a:xfrm>
            <a:off x="452380" y="4914900"/>
            <a:ext cx="2895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3655447" y="49149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0" y="863864"/>
            <a:ext cx="9144000" cy="30008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457200" y="110463"/>
            <a:ext cx="8305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457200" y="1018917"/>
            <a:ext cx="4081571" cy="37507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8612" lvl="0" marL="457200" algn="l">
              <a:spcBef>
                <a:spcPts val="315"/>
              </a:spcBef>
              <a:spcAft>
                <a:spcPts val="0"/>
              </a:spcAft>
              <a:buClr>
                <a:srgbClr val="003264"/>
              </a:buClr>
              <a:buSzPts val="1575"/>
              <a:buFont typeface="Arial"/>
              <a:buChar char="•"/>
              <a:defRPr sz="1575"/>
            </a:lvl1pPr>
            <a:lvl2pPr indent="-314325" lvl="1" marL="9144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–"/>
              <a:defRPr sz="1350">
                <a:solidFill>
                  <a:srgbClr val="0070C0"/>
                </a:solidFill>
              </a:defRPr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•"/>
              <a:defRPr sz="1350">
                <a:solidFill>
                  <a:srgbClr val="0070C0"/>
                </a:solidFill>
              </a:defRPr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Arial"/>
              <a:buChar char="–"/>
              <a:defRPr sz="1200">
                <a:solidFill>
                  <a:srgbClr val="0070C0"/>
                </a:solidFill>
              </a:defRPr>
            </a:lvl4pPr>
            <a:lvl5pPr indent="-295275" lvl="4" marL="2286000" algn="l">
              <a:spcBef>
                <a:spcPts val="210"/>
              </a:spcBef>
              <a:spcAft>
                <a:spcPts val="0"/>
              </a:spcAft>
              <a:buClr>
                <a:srgbClr val="0070C0"/>
              </a:buClr>
              <a:buSzPts val="1050"/>
              <a:buFont typeface="Arial"/>
              <a:buChar char="»"/>
              <a:defRPr sz="1050">
                <a:solidFill>
                  <a:srgbClr val="0070C0"/>
                </a:solidFill>
              </a:defRPr>
            </a:lvl5pPr>
            <a:lvl6pPr indent="-314325" lvl="5" marL="2743200" algn="l">
              <a:spcBef>
                <a:spcPts val="270"/>
              </a:spcBef>
              <a:spcAft>
                <a:spcPts val="0"/>
              </a:spcAft>
              <a:buClr>
                <a:srgbClr val="003D7C"/>
              </a:buClr>
              <a:buSzPts val="1350"/>
              <a:buFont typeface="Calibri"/>
              <a:buChar char="»"/>
              <a:defRPr sz="1350"/>
            </a:lvl6pPr>
            <a:lvl7pPr indent="-314325" lvl="6" marL="3200400" algn="l">
              <a:spcBef>
                <a:spcPts val="270"/>
              </a:spcBef>
              <a:spcAft>
                <a:spcPts val="0"/>
              </a:spcAft>
              <a:buClr>
                <a:srgbClr val="003D7C"/>
              </a:buClr>
              <a:buSzPts val="1350"/>
              <a:buFont typeface="Calibri"/>
              <a:buChar char="»"/>
              <a:defRPr sz="1350"/>
            </a:lvl7pPr>
            <a:lvl8pPr indent="-314325" lvl="7" marL="3657600" algn="l">
              <a:spcBef>
                <a:spcPts val="270"/>
              </a:spcBef>
              <a:spcAft>
                <a:spcPts val="0"/>
              </a:spcAft>
              <a:buClr>
                <a:srgbClr val="003D7C"/>
              </a:buClr>
              <a:buSzPts val="1350"/>
              <a:buFont typeface="Calibri"/>
              <a:buChar char="»"/>
              <a:defRPr sz="1350"/>
            </a:lvl8pPr>
            <a:lvl9pPr indent="-314325" lvl="8" marL="4114800" algn="l">
              <a:spcBef>
                <a:spcPts val="270"/>
              </a:spcBef>
              <a:spcAft>
                <a:spcPts val="0"/>
              </a:spcAft>
              <a:buClr>
                <a:srgbClr val="003D7C"/>
              </a:buClr>
              <a:buSzPts val="1350"/>
              <a:buFont typeface="Calibri"/>
              <a:buChar char="»"/>
              <a:defRPr sz="1350"/>
            </a:lvl9pPr>
          </a:lstStyle>
          <a:p/>
        </p:txBody>
      </p:sp>
      <p:sp>
        <p:nvSpPr>
          <p:cNvPr id="96" name="Google Shape;96;p14"/>
          <p:cNvSpPr txBox="1"/>
          <p:nvPr>
            <p:ph idx="2" type="body"/>
          </p:nvPr>
        </p:nvSpPr>
        <p:spPr>
          <a:xfrm>
            <a:off x="4648200" y="1018917"/>
            <a:ext cx="4114800" cy="37507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8612" lvl="0" marL="457200" algn="l">
              <a:spcBef>
                <a:spcPts val="315"/>
              </a:spcBef>
              <a:spcAft>
                <a:spcPts val="0"/>
              </a:spcAft>
              <a:buClr>
                <a:srgbClr val="003264"/>
              </a:buClr>
              <a:buSzPts val="1575"/>
              <a:buFont typeface="Arial"/>
              <a:buChar char="•"/>
              <a:defRPr sz="1575"/>
            </a:lvl1pPr>
            <a:lvl2pPr indent="-314325" lvl="1" marL="9144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–"/>
              <a:defRPr sz="1350">
                <a:solidFill>
                  <a:srgbClr val="0070C0"/>
                </a:solidFill>
              </a:defRPr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•"/>
              <a:defRPr sz="1350">
                <a:solidFill>
                  <a:srgbClr val="0070C0"/>
                </a:solidFill>
              </a:defRPr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Arial"/>
              <a:buChar char="–"/>
              <a:defRPr sz="1200">
                <a:solidFill>
                  <a:srgbClr val="0070C0"/>
                </a:solidFill>
              </a:defRPr>
            </a:lvl4pPr>
            <a:lvl5pPr indent="-295275" lvl="4" marL="2286000" algn="l">
              <a:spcBef>
                <a:spcPts val="210"/>
              </a:spcBef>
              <a:spcAft>
                <a:spcPts val="0"/>
              </a:spcAft>
              <a:buClr>
                <a:srgbClr val="0070C0"/>
              </a:buClr>
              <a:buSzPts val="1050"/>
              <a:buFont typeface="Arial"/>
              <a:buChar char="»"/>
              <a:defRPr sz="1050">
                <a:solidFill>
                  <a:srgbClr val="0070C0"/>
                </a:solidFill>
              </a:defRPr>
            </a:lvl5pPr>
            <a:lvl6pPr indent="-314325" lvl="5" marL="2743200" algn="l">
              <a:spcBef>
                <a:spcPts val="270"/>
              </a:spcBef>
              <a:spcAft>
                <a:spcPts val="0"/>
              </a:spcAft>
              <a:buClr>
                <a:srgbClr val="003D7C"/>
              </a:buClr>
              <a:buSzPts val="1350"/>
              <a:buFont typeface="Calibri"/>
              <a:buChar char="»"/>
              <a:defRPr sz="1350"/>
            </a:lvl6pPr>
            <a:lvl7pPr indent="-314325" lvl="6" marL="3200400" algn="l">
              <a:spcBef>
                <a:spcPts val="270"/>
              </a:spcBef>
              <a:spcAft>
                <a:spcPts val="0"/>
              </a:spcAft>
              <a:buClr>
                <a:srgbClr val="003D7C"/>
              </a:buClr>
              <a:buSzPts val="1350"/>
              <a:buFont typeface="Calibri"/>
              <a:buChar char="»"/>
              <a:defRPr sz="1350"/>
            </a:lvl7pPr>
            <a:lvl8pPr indent="-314325" lvl="7" marL="3657600" algn="l">
              <a:spcBef>
                <a:spcPts val="270"/>
              </a:spcBef>
              <a:spcAft>
                <a:spcPts val="0"/>
              </a:spcAft>
              <a:buClr>
                <a:srgbClr val="003D7C"/>
              </a:buClr>
              <a:buSzPts val="1350"/>
              <a:buFont typeface="Calibri"/>
              <a:buChar char="»"/>
              <a:defRPr sz="1350"/>
            </a:lvl8pPr>
            <a:lvl9pPr indent="-314325" lvl="8" marL="4114800" algn="l">
              <a:spcBef>
                <a:spcPts val="270"/>
              </a:spcBef>
              <a:spcAft>
                <a:spcPts val="0"/>
              </a:spcAft>
              <a:buClr>
                <a:srgbClr val="003D7C"/>
              </a:buClr>
              <a:buSzPts val="1350"/>
              <a:buFont typeface="Calibri"/>
              <a:buChar char="»"/>
              <a:defRPr sz="1350"/>
            </a:lvl9pPr>
          </a:lstStyle>
          <a:p/>
        </p:txBody>
      </p:sp>
      <p:sp>
        <p:nvSpPr>
          <p:cNvPr id="97" name="Google Shape;97;p14"/>
          <p:cNvSpPr txBox="1"/>
          <p:nvPr>
            <p:ph idx="11" type="ftr"/>
          </p:nvPr>
        </p:nvSpPr>
        <p:spPr>
          <a:xfrm>
            <a:off x="452380" y="4914900"/>
            <a:ext cx="2895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4"/>
          <p:cNvSpPr txBox="1"/>
          <p:nvPr>
            <p:ph idx="12" type="sldNum"/>
          </p:nvPr>
        </p:nvSpPr>
        <p:spPr>
          <a:xfrm>
            <a:off x="3655447" y="49149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9" name="Google Shape;99;p14"/>
          <p:cNvSpPr txBox="1"/>
          <p:nvPr>
            <p:ph idx="10" type="dt"/>
          </p:nvPr>
        </p:nvSpPr>
        <p:spPr>
          <a:xfrm>
            <a:off x="5867914" y="4914900"/>
            <a:ext cx="289385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, and 2 Content">
  <p:cSld name="Title, Content, and 2 Conte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457200" y="117848"/>
            <a:ext cx="8305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5"/>
          <p:cNvSpPr/>
          <p:nvPr/>
        </p:nvSpPr>
        <p:spPr>
          <a:xfrm>
            <a:off x="0" y="863864"/>
            <a:ext cx="9144000" cy="30008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452893" y="1013359"/>
            <a:ext cx="4125260" cy="37563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3850" lvl="0" marL="457200" algn="l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•"/>
              <a:defRPr sz="1500"/>
            </a:lvl1pPr>
            <a:lvl2pPr indent="-314325" lvl="1" marL="9144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–"/>
              <a:defRPr sz="1350">
                <a:solidFill>
                  <a:srgbClr val="0070C0"/>
                </a:solidFill>
              </a:defRPr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•"/>
              <a:defRPr sz="1350">
                <a:solidFill>
                  <a:srgbClr val="0070C0"/>
                </a:solidFill>
              </a:defRPr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Arial"/>
              <a:buChar char="–"/>
              <a:defRPr sz="1200">
                <a:solidFill>
                  <a:srgbClr val="0070C0"/>
                </a:solidFill>
              </a:defRPr>
            </a:lvl4pPr>
            <a:lvl5pPr indent="-295275" lvl="4" marL="2286000" algn="l">
              <a:spcBef>
                <a:spcPts val="210"/>
              </a:spcBef>
              <a:spcAft>
                <a:spcPts val="0"/>
              </a:spcAft>
              <a:buClr>
                <a:srgbClr val="0070C0"/>
              </a:buClr>
              <a:buSzPts val="1050"/>
              <a:buFont typeface="Arial"/>
              <a:buChar char="»"/>
              <a:defRPr sz="1050">
                <a:solidFill>
                  <a:srgbClr val="0070C0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2" type="body"/>
          </p:nvPr>
        </p:nvSpPr>
        <p:spPr>
          <a:xfrm>
            <a:off x="4648200" y="1013358"/>
            <a:ext cx="4114287" cy="18292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3850" lvl="0" marL="457200" algn="l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•"/>
              <a:defRPr sz="1500"/>
            </a:lvl1pPr>
            <a:lvl2pPr indent="-314325" lvl="1" marL="9144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–"/>
              <a:defRPr sz="1350">
                <a:solidFill>
                  <a:srgbClr val="0070C0"/>
                </a:solidFill>
              </a:defRPr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•"/>
              <a:defRPr sz="1350">
                <a:solidFill>
                  <a:srgbClr val="0070C0"/>
                </a:solidFill>
              </a:defRPr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Arial"/>
              <a:buChar char="–"/>
              <a:defRPr sz="1200">
                <a:solidFill>
                  <a:srgbClr val="0070C0"/>
                </a:solidFill>
              </a:defRPr>
            </a:lvl4pPr>
            <a:lvl5pPr indent="-295275" lvl="4" marL="2286000" algn="l">
              <a:spcBef>
                <a:spcPts val="210"/>
              </a:spcBef>
              <a:spcAft>
                <a:spcPts val="0"/>
              </a:spcAft>
              <a:buClr>
                <a:srgbClr val="0070C0"/>
              </a:buClr>
              <a:buSzPts val="1050"/>
              <a:buFont typeface="Arial"/>
              <a:buChar char="»"/>
              <a:defRPr sz="1050">
                <a:solidFill>
                  <a:srgbClr val="0070C0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3" type="body"/>
          </p:nvPr>
        </p:nvSpPr>
        <p:spPr>
          <a:xfrm>
            <a:off x="4648200" y="2901699"/>
            <a:ext cx="4114287" cy="18680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3850" lvl="0" marL="457200" algn="l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•"/>
              <a:defRPr sz="1500"/>
            </a:lvl1pPr>
            <a:lvl2pPr indent="-319087" lvl="1" marL="914400" algn="l">
              <a:spcBef>
                <a:spcPts val="285"/>
              </a:spcBef>
              <a:spcAft>
                <a:spcPts val="0"/>
              </a:spcAft>
              <a:buClr>
                <a:srgbClr val="0070C0"/>
              </a:buClr>
              <a:buSzPts val="1425"/>
              <a:buFont typeface="Arial"/>
              <a:buChar char="–"/>
              <a:defRPr sz="1425">
                <a:solidFill>
                  <a:srgbClr val="0070C0"/>
                </a:solidFill>
              </a:defRPr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•"/>
              <a:defRPr sz="1350">
                <a:solidFill>
                  <a:srgbClr val="0070C0"/>
                </a:solidFill>
              </a:defRPr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Arial"/>
              <a:buChar char="–"/>
              <a:defRPr sz="1200">
                <a:solidFill>
                  <a:srgbClr val="0070C0"/>
                </a:solidFill>
              </a:defRPr>
            </a:lvl4pPr>
            <a:lvl5pPr indent="-295275" lvl="4" marL="2286000" algn="l">
              <a:spcBef>
                <a:spcPts val="210"/>
              </a:spcBef>
              <a:spcAft>
                <a:spcPts val="0"/>
              </a:spcAft>
              <a:buClr>
                <a:srgbClr val="0070C0"/>
              </a:buClr>
              <a:buSzPts val="1050"/>
              <a:buFont typeface="Arial"/>
              <a:buChar char="»"/>
              <a:defRPr sz="1050">
                <a:solidFill>
                  <a:srgbClr val="0070C0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idx="11" type="ftr"/>
          </p:nvPr>
        </p:nvSpPr>
        <p:spPr>
          <a:xfrm>
            <a:off x="452380" y="4914900"/>
            <a:ext cx="2895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3655447" y="49149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15"/>
          <p:cNvSpPr txBox="1"/>
          <p:nvPr>
            <p:ph idx="10" type="dt"/>
          </p:nvPr>
        </p:nvSpPr>
        <p:spPr>
          <a:xfrm>
            <a:off x="5867914" y="4914900"/>
            <a:ext cx="289385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4 Content">
  <p:cSld name="Title and 4 Conte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/>
          <p:nvPr/>
        </p:nvSpPr>
        <p:spPr>
          <a:xfrm>
            <a:off x="0" y="863864"/>
            <a:ext cx="9144000" cy="30008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452894" y="976441"/>
            <a:ext cx="4076033" cy="18588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8612" lvl="0" marL="457200" algn="l">
              <a:spcBef>
                <a:spcPts val="315"/>
              </a:spcBef>
              <a:spcAft>
                <a:spcPts val="0"/>
              </a:spcAft>
              <a:buSzPts val="1575"/>
              <a:buFont typeface="Arial"/>
              <a:buChar char="•"/>
              <a:defRPr sz="1575"/>
            </a:lvl1pPr>
            <a:lvl2pPr indent="-314325" lvl="1" marL="9144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–"/>
              <a:defRPr sz="1350">
                <a:solidFill>
                  <a:srgbClr val="0070C0"/>
                </a:solidFill>
              </a:defRPr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•"/>
              <a:defRPr sz="1350">
                <a:solidFill>
                  <a:srgbClr val="0070C0"/>
                </a:solidFill>
              </a:defRPr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Arial"/>
              <a:buChar char="–"/>
              <a:defRPr sz="1200">
                <a:solidFill>
                  <a:srgbClr val="0070C0"/>
                </a:solidFill>
              </a:defRPr>
            </a:lvl4pPr>
            <a:lvl5pPr indent="-295275" lvl="4" marL="2286000" algn="l">
              <a:spcBef>
                <a:spcPts val="210"/>
              </a:spcBef>
              <a:spcAft>
                <a:spcPts val="0"/>
              </a:spcAft>
              <a:buClr>
                <a:srgbClr val="0070C0"/>
              </a:buClr>
              <a:buSzPts val="1050"/>
              <a:buFont typeface="Arial"/>
              <a:buChar char="»"/>
              <a:defRPr sz="1050">
                <a:solidFill>
                  <a:srgbClr val="0070C0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12" name="Google Shape;112;p16"/>
          <p:cNvSpPr txBox="1"/>
          <p:nvPr>
            <p:ph idx="2" type="body"/>
          </p:nvPr>
        </p:nvSpPr>
        <p:spPr>
          <a:xfrm>
            <a:off x="4648200" y="976441"/>
            <a:ext cx="4114287" cy="18588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8612" lvl="0" marL="457200" algn="l">
              <a:spcBef>
                <a:spcPts val="315"/>
              </a:spcBef>
              <a:spcAft>
                <a:spcPts val="0"/>
              </a:spcAft>
              <a:buSzPts val="1575"/>
              <a:buFont typeface="Arial"/>
              <a:buChar char="•"/>
              <a:defRPr sz="1575"/>
            </a:lvl1pPr>
            <a:lvl2pPr indent="-314325" lvl="1" marL="9144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–"/>
              <a:defRPr sz="1350">
                <a:solidFill>
                  <a:srgbClr val="0070C0"/>
                </a:solidFill>
              </a:defRPr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•"/>
              <a:defRPr sz="1350">
                <a:solidFill>
                  <a:srgbClr val="0070C0"/>
                </a:solidFill>
              </a:defRPr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Arial"/>
              <a:buChar char="–"/>
              <a:defRPr sz="1200">
                <a:solidFill>
                  <a:srgbClr val="0070C0"/>
                </a:solidFill>
              </a:defRPr>
            </a:lvl4pPr>
            <a:lvl5pPr indent="-295275" lvl="4" marL="2286000" algn="l">
              <a:spcBef>
                <a:spcPts val="210"/>
              </a:spcBef>
              <a:spcAft>
                <a:spcPts val="0"/>
              </a:spcAft>
              <a:buClr>
                <a:srgbClr val="0070C0"/>
              </a:buClr>
              <a:buSzPts val="1050"/>
              <a:buFont typeface="Arial"/>
              <a:buChar char="»"/>
              <a:defRPr sz="1050">
                <a:solidFill>
                  <a:srgbClr val="0070C0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3" type="body"/>
          </p:nvPr>
        </p:nvSpPr>
        <p:spPr>
          <a:xfrm>
            <a:off x="452894" y="2953383"/>
            <a:ext cx="4076033" cy="1845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8612" lvl="0" marL="457200" algn="l">
              <a:spcBef>
                <a:spcPts val="315"/>
              </a:spcBef>
              <a:spcAft>
                <a:spcPts val="0"/>
              </a:spcAft>
              <a:buSzPts val="1575"/>
              <a:buFont typeface="Arial"/>
              <a:buChar char="•"/>
              <a:defRPr sz="1575"/>
            </a:lvl1pPr>
            <a:lvl2pPr indent="-314325" lvl="1" marL="9144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–"/>
              <a:defRPr sz="1350">
                <a:solidFill>
                  <a:srgbClr val="0070C0"/>
                </a:solidFill>
              </a:defRPr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•"/>
              <a:defRPr sz="1350">
                <a:solidFill>
                  <a:srgbClr val="0070C0"/>
                </a:solidFill>
              </a:defRPr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Arial"/>
              <a:buChar char="–"/>
              <a:defRPr sz="1200">
                <a:solidFill>
                  <a:srgbClr val="0070C0"/>
                </a:solidFill>
              </a:defRPr>
            </a:lvl4pPr>
            <a:lvl5pPr indent="-295275" lvl="4" marL="2286000" algn="l">
              <a:spcBef>
                <a:spcPts val="210"/>
              </a:spcBef>
              <a:spcAft>
                <a:spcPts val="0"/>
              </a:spcAft>
              <a:buClr>
                <a:srgbClr val="0070C0"/>
              </a:buClr>
              <a:buSzPts val="1050"/>
              <a:buFont typeface="Arial"/>
              <a:buChar char="»"/>
              <a:defRPr sz="1050">
                <a:solidFill>
                  <a:srgbClr val="0070C0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4" type="body"/>
          </p:nvPr>
        </p:nvSpPr>
        <p:spPr>
          <a:xfrm>
            <a:off x="4648200" y="2953383"/>
            <a:ext cx="4114287" cy="1845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8612" lvl="0" marL="457200" algn="l">
              <a:spcBef>
                <a:spcPts val="315"/>
              </a:spcBef>
              <a:spcAft>
                <a:spcPts val="0"/>
              </a:spcAft>
              <a:buSzPts val="1575"/>
              <a:buFont typeface="Arial"/>
              <a:buChar char="•"/>
              <a:defRPr sz="1575"/>
            </a:lvl1pPr>
            <a:lvl2pPr indent="-314325" lvl="1" marL="9144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–"/>
              <a:defRPr sz="1350">
                <a:solidFill>
                  <a:srgbClr val="0070C0"/>
                </a:solidFill>
              </a:defRPr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Arial"/>
              <a:buChar char="•"/>
              <a:defRPr sz="1350">
                <a:solidFill>
                  <a:srgbClr val="0070C0"/>
                </a:solidFill>
              </a:defRPr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Arial"/>
              <a:buChar char="–"/>
              <a:defRPr sz="1200">
                <a:solidFill>
                  <a:srgbClr val="0070C0"/>
                </a:solidFill>
              </a:defRPr>
            </a:lvl4pPr>
            <a:lvl5pPr indent="-295275" lvl="4" marL="2286000" algn="l">
              <a:spcBef>
                <a:spcPts val="210"/>
              </a:spcBef>
              <a:spcAft>
                <a:spcPts val="0"/>
              </a:spcAft>
              <a:buClr>
                <a:srgbClr val="0070C0"/>
              </a:buClr>
              <a:buSzPts val="1050"/>
              <a:buFont typeface="Arial"/>
              <a:buChar char="»"/>
              <a:defRPr sz="1050">
                <a:solidFill>
                  <a:srgbClr val="0070C0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10" type="dt"/>
          </p:nvPr>
        </p:nvSpPr>
        <p:spPr>
          <a:xfrm>
            <a:off x="5848222" y="4914900"/>
            <a:ext cx="2913548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idx="11" type="ftr"/>
          </p:nvPr>
        </p:nvSpPr>
        <p:spPr>
          <a:xfrm>
            <a:off x="452380" y="4914900"/>
            <a:ext cx="2895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6"/>
          <p:cNvSpPr txBox="1"/>
          <p:nvPr>
            <p:ph idx="12" type="sldNum"/>
          </p:nvPr>
        </p:nvSpPr>
        <p:spPr>
          <a:xfrm>
            <a:off x="3655447" y="49149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16"/>
          <p:cNvSpPr txBox="1"/>
          <p:nvPr>
            <p:ph type="title"/>
          </p:nvPr>
        </p:nvSpPr>
        <p:spPr>
          <a:xfrm>
            <a:off x="457200" y="117848"/>
            <a:ext cx="8305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able">
  <p:cSld name="Title and Table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/>
          <p:nvPr/>
        </p:nvSpPr>
        <p:spPr>
          <a:xfrm>
            <a:off x="0" y="863864"/>
            <a:ext cx="9144000" cy="30008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7"/>
          <p:cNvSpPr txBox="1"/>
          <p:nvPr>
            <p:ph idx="11" type="ftr"/>
          </p:nvPr>
        </p:nvSpPr>
        <p:spPr>
          <a:xfrm>
            <a:off x="452380" y="4914900"/>
            <a:ext cx="2895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7"/>
          <p:cNvSpPr txBox="1"/>
          <p:nvPr>
            <p:ph idx="12" type="sldNum"/>
          </p:nvPr>
        </p:nvSpPr>
        <p:spPr>
          <a:xfrm>
            <a:off x="3655447" y="49149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" name="Google Shape;123;p17"/>
          <p:cNvSpPr txBox="1"/>
          <p:nvPr>
            <p:ph type="title"/>
          </p:nvPr>
        </p:nvSpPr>
        <p:spPr>
          <a:xfrm>
            <a:off x="457200" y="117848"/>
            <a:ext cx="8305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7"/>
          <p:cNvSpPr txBox="1"/>
          <p:nvPr>
            <p:ph idx="10" type="dt"/>
          </p:nvPr>
        </p:nvSpPr>
        <p:spPr>
          <a:xfrm>
            <a:off x="5867914" y="4914900"/>
            <a:ext cx="289385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1210995" y="3600450"/>
            <a:ext cx="6685089" cy="4250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8"/>
          <p:cNvSpPr/>
          <p:nvPr>
            <p:ph idx="2" type="pic"/>
          </p:nvPr>
        </p:nvSpPr>
        <p:spPr>
          <a:xfrm>
            <a:off x="1210996" y="459581"/>
            <a:ext cx="6685089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480"/>
              </a:spcBef>
              <a:spcAft>
                <a:spcPts val="0"/>
              </a:spcAft>
              <a:buClr>
                <a:srgbClr val="003264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420"/>
              </a:spcBef>
              <a:spcAft>
                <a:spcPts val="0"/>
              </a:spcAft>
              <a:buClr>
                <a:srgbClr val="003264"/>
              </a:buClr>
              <a:buSzPts val="2100"/>
              <a:buFont typeface="Arial"/>
              <a:buNone/>
              <a:defRPr b="1" i="0" sz="21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300"/>
              </a:spcBef>
              <a:spcAft>
                <a:spcPts val="0"/>
              </a:spcAft>
              <a:buClr>
                <a:srgbClr val="003264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300"/>
              </a:spcBef>
              <a:spcAft>
                <a:spcPts val="0"/>
              </a:spcAft>
              <a:buClr>
                <a:srgbClr val="003264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None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None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None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None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" type="body"/>
          </p:nvPr>
        </p:nvSpPr>
        <p:spPr>
          <a:xfrm>
            <a:off x="1210995" y="4025503"/>
            <a:ext cx="6685089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10"/>
              </a:spcBef>
              <a:spcAft>
                <a:spcPts val="0"/>
              </a:spcAft>
              <a:buSzPts val="1050"/>
              <a:buFont typeface="Arial"/>
              <a:buNone/>
              <a:defRPr sz="1050"/>
            </a:lvl1pPr>
            <a:lvl2pPr indent="-228600" lvl="1" marL="914400" algn="l">
              <a:spcBef>
                <a:spcPts val="180"/>
              </a:spcBef>
              <a:spcAft>
                <a:spcPts val="0"/>
              </a:spcAft>
              <a:buClr>
                <a:srgbClr val="003264"/>
              </a:buClr>
              <a:buSzPts val="900"/>
              <a:buFont typeface="Arial"/>
              <a:buNone/>
              <a:defRPr sz="900"/>
            </a:lvl2pPr>
            <a:lvl3pPr indent="-228600" lvl="2" marL="1371600" algn="l">
              <a:spcBef>
                <a:spcPts val="150"/>
              </a:spcBef>
              <a:spcAft>
                <a:spcPts val="0"/>
              </a:spcAft>
              <a:buClr>
                <a:srgbClr val="003264"/>
              </a:buClr>
              <a:buSzPts val="750"/>
              <a:buFont typeface="Arial"/>
              <a:buNone/>
              <a:defRPr sz="750"/>
            </a:lvl3pPr>
            <a:lvl4pPr indent="-228600" lvl="3" marL="1828800" algn="l">
              <a:spcBef>
                <a:spcPts val="135"/>
              </a:spcBef>
              <a:spcAft>
                <a:spcPts val="0"/>
              </a:spcAft>
              <a:buClr>
                <a:srgbClr val="003264"/>
              </a:buClr>
              <a:buSzPts val="675"/>
              <a:buFont typeface="Arial"/>
              <a:buNone/>
              <a:defRPr sz="675"/>
            </a:lvl4pPr>
            <a:lvl5pPr indent="-228600" lvl="4" marL="2286000" algn="l">
              <a:spcBef>
                <a:spcPts val="135"/>
              </a:spcBef>
              <a:spcAft>
                <a:spcPts val="0"/>
              </a:spcAft>
              <a:buClr>
                <a:srgbClr val="003264"/>
              </a:buClr>
              <a:buSzPts val="675"/>
              <a:buFont typeface="Arial"/>
              <a:buNone/>
              <a:defRPr sz="675"/>
            </a:lvl5pPr>
            <a:lvl6pPr indent="-228600" lvl="5" marL="2743200" algn="l">
              <a:spcBef>
                <a:spcPts val="135"/>
              </a:spcBef>
              <a:spcAft>
                <a:spcPts val="0"/>
              </a:spcAft>
              <a:buClr>
                <a:srgbClr val="003D7C"/>
              </a:buClr>
              <a:buSzPts val="675"/>
              <a:buFont typeface="Calibri"/>
              <a:buNone/>
              <a:defRPr sz="675"/>
            </a:lvl6pPr>
            <a:lvl7pPr indent="-228600" lvl="6" marL="3200400" algn="l">
              <a:spcBef>
                <a:spcPts val="135"/>
              </a:spcBef>
              <a:spcAft>
                <a:spcPts val="0"/>
              </a:spcAft>
              <a:buClr>
                <a:srgbClr val="003D7C"/>
              </a:buClr>
              <a:buSzPts val="675"/>
              <a:buFont typeface="Calibri"/>
              <a:buNone/>
              <a:defRPr sz="675"/>
            </a:lvl7pPr>
            <a:lvl8pPr indent="-228600" lvl="7" marL="3657600" algn="l">
              <a:spcBef>
                <a:spcPts val="135"/>
              </a:spcBef>
              <a:spcAft>
                <a:spcPts val="0"/>
              </a:spcAft>
              <a:buClr>
                <a:srgbClr val="003D7C"/>
              </a:buClr>
              <a:buSzPts val="675"/>
              <a:buFont typeface="Calibri"/>
              <a:buNone/>
              <a:defRPr sz="675"/>
            </a:lvl8pPr>
            <a:lvl9pPr indent="-228600" lvl="8" marL="4114800" algn="l">
              <a:spcBef>
                <a:spcPts val="135"/>
              </a:spcBef>
              <a:spcAft>
                <a:spcPts val="0"/>
              </a:spcAft>
              <a:buClr>
                <a:srgbClr val="003D7C"/>
              </a:buClr>
              <a:buSzPts val="675"/>
              <a:buFont typeface="Calibri"/>
              <a:buNone/>
              <a:defRPr sz="675"/>
            </a:lvl9pPr>
          </a:lstStyle>
          <a:p/>
        </p:txBody>
      </p:sp>
      <p:sp>
        <p:nvSpPr>
          <p:cNvPr id="129" name="Google Shape;129;p18"/>
          <p:cNvSpPr txBox="1"/>
          <p:nvPr>
            <p:ph idx="11" type="ftr"/>
          </p:nvPr>
        </p:nvSpPr>
        <p:spPr>
          <a:xfrm>
            <a:off x="452380" y="4914900"/>
            <a:ext cx="2895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12" type="sldNum"/>
          </p:nvPr>
        </p:nvSpPr>
        <p:spPr>
          <a:xfrm>
            <a:off x="3655447" y="49149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" name="Google Shape;131;p18"/>
          <p:cNvSpPr txBox="1"/>
          <p:nvPr>
            <p:ph idx="10" type="dt"/>
          </p:nvPr>
        </p:nvSpPr>
        <p:spPr>
          <a:xfrm>
            <a:off x="5867914" y="4914900"/>
            <a:ext cx="289385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 type="objOnly">
  <p:cSld name="OBJECT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685808" y="285750"/>
            <a:ext cx="7783513" cy="428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34" name="Google Shape;134;p19"/>
          <p:cNvSpPr txBox="1"/>
          <p:nvPr>
            <p:ph idx="10" type="dt"/>
          </p:nvPr>
        </p:nvSpPr>
        <p:spPr>
          <a:xfrm>
            <a:off x="5848222" y="4914900"/>
            <a:ext cx="2913548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9"/>
          <p:cNvSpPr txBox="1"/>
          <p:nvPr>
            <p:ph idx="11" type="ftr"/>
          </p:nvPr>
        </p:nvSpPr>
        <p:spPr>
          <a:xfrm>
            <a:off x="452380" y="4914900"/>
            <a:ext cx="2895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9"/>
          <p:cNvSpPr txBox="1"/>
          <p:nvPr>
            <p:ph idx="12" type="sldNum"/>
          </p:nvPr>
        </p:nvSpPr>
        <p:spPr>
          <a:xfrm>
            <a:off x="3655447" y="49149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457200" y="110463"/>
            <a:ext cx="8305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0"/>
          <p:cNvSpPr txBox="1"/>
          <p:nvPr>
            <p:ph idx="10" type="dt"/>
          </p:nvPr>
        </p:nvSpPr>
        <p:spPr>
          <a:xfrm>
            <a:off x="5848222" y="4914900"/>
            <a:ext cx="2913548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0"/>
          <p:cNvSpPr txBox="1"/>
          <p:nvPr>
            <p:ph idx="11" type="ftr"/>
          </p:nvPr>
        </p:nvSpPr>
        <p:spPr>
          <a:xfrm>
            <a:off x="452380" y="4914900"/>
            <a:ext cx="2895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0"/>
          <p:cNvSpPr txBox="1"/>
          <p:nvPr>
            <p:ph idx="12" type="sldNum"/>
          </p:nvPr>
        </p:nvSpPr>
        <p:spPr>
          <a:xfrm>
            <a:off x="3655447" y="49149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 txBox="1"/>
          <p:nvPr>
            <p:ph type="title"/>
          </p:nvPr>
        </p:nvSpPr>
        <p:spPr>
          <a:xfrm>
            <a:off x="1150941" y="463154"/>
            <a:ext cx="7793037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" type="body"/>
          </p:nvPr>
        </p:nvSpPr>
        <p:spPr>
          <a:xfrm>
            <a:off x="1182688" y="1513286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2" name="Google Shape;32;p3"/>
          <p:cNvSpPr/>
          <p:nvPr>
            <p:ph idx="2" type="clipArt"/>
          </p:nvPr>
        </p:nvSpPr>
        <p:spPr>
          <a:xfrm>
            <a:off x="5145088" y="1513286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315"/>
              </a:spcBef>
              <a:spcAft>
                <a:spcPts val="0"/>
              </a:spcAft>
              <a:buClr>
                <a:srgbClr val="003264"/>
              </a:buClr>
              <a:buSzPts val="1575"/>
              <a:buFont typeface="Arial"/>
              <a:buChar char="•"/>
              <a:defRPr b="0" i="0" sz="15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270"/>
              </a:spcBef>
              <a:spcAft>
                <a:spcPts val="0"/>
              </a:spcAft>
              <a:buClr>
                <a:srgbClr val="003264"/>
              </a:buClr>
              <a:buSzPts val="1350"/>
              <a:buFont typeface="Arial"/>
              <a:buChar char="–"/>
              <a:defRPr b="1" i="0" sz="135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270"/>
              </a:spcBef>
              <a:spcAft>
                <a:spcPts val="0"/>
              </a:spcAft>
              <a:buClr>
                <a:srgbClr val="003264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240"/>
              </a:spcBef>
              <a:spcAft>
                <a:spcPts val="0"/>
              </a:spcAft>
              <a:buClr>
                <a:srgbClr val="003264"/>
              </a:buClr>
              <a:buSzPts val="1200"/>
              <a:buFont typeface="Arial"/>
              <a:buChar char="–"/>
              <a:defRPr b="0" i="0" sz="12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210"/>
              </a:spcBef>
              <a:spcAft>
                <a:spcPts val="0"/>
              </a:spcAft>
              <a:buClr>
                <a:srgbClr val="003264"/>
              </a:buClr>
              <a:buSzPts val="1050"/>
              <a:buFont typeface="Arial"/>
              <a:buChar char="»"/>
              <a:defRPr b="0" i="0" sz="105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Char char="»"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Char char="»"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Char char="»"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Char char="»"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914400" y="47434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352800" y="474345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itle Slide" showMasterSp="0">
  <p:cSld name="11_Title Slide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/>
          <p:nvPr/>
        </p:nvSpPr>
        <p:spPr>
          <a:xfrm rot="5400000">
            <a:off x="3861097" y="-3858141"/>
            <a:ext cx="1424763" cy="9141044"/>
          </a:xfrm>
          <a:prstGeom prst="rect">
            <a:avLst/>
          </a:prstGeom>
          <a:solidFill>
            <a:srgbClr val="0032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4"/>
          <p:cNvSpPr txBox="1"/>
          <p:nvPr>
            <p:ph idx="10" type="dt"/>
          </p:nvPr>
        </p:nvSpPr>
        <p:spPr>
          <a:xfrm>
            <a:off x="3768061" y="4563988"/>
            <a:ext cx="1610832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397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subTitle"/>
          </p:nvPr>
        </p:nvSpPr>
        <p:spPr>
          <a:xfrm>
            <a:off x="946688" y="3496194"/>
            <a:ext cx="7239000" cy="814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270"/>
              </a:spcBef>
              <a:spcAft>
                <a:spcPts val="0"/>
              </a:spcAft>
              <a:buSzPts val="1350"/>
              <a:buFont typeface="Arial"/>
              <a:buNone/>
              <a:defRPr b="0" i="0" sz="1350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type="ctrTitle"/>
          </p:nvPr>
        </p:nvSpPr>
        <p:spPr>
          <a:xfrm>
            <a:off x="946688" y="1881963"/>
            <a:ext cx="7239000" cy="1536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4"/>
          <p:cNvSpPr/>
          <p:nvPr/>
        </p:nvSpPr>
        <p:spPr>
          <a:xfrm rot="5400000">
            <a:off x="4459179" y="458677"/>
            <a:ext cx="228600" cy="9141046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FCC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pic>
        <p:nvPicPr>
          <p:cNvPr id="42" name="Google Shape;4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37422" y="163637"/>
            <a:ext cx="6858000" cy="1160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Slide" showMasterSp="0">
  <p:cSld name="8_Title Slide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 rot="5400000">
            <a:off x="3906566" y="-93933"/>
            <a:ext cx="1333824" cy="9141044"/>
          </a:xfrm>
          <a:prstGeom prst="rect">
            <a:avLst/>
          </a:prstGeom>
          <a:solidFill>
            <a:srgbClr val="0032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5"/>
          <p:cNvSpPr txBox="1"/>
          <p:nvPr>
            <p:ph type="ctrTitle"/>
          </p:nvPr>
        </p:nvSpPr>
        <p:spPr>
          <a:xfrm>
            <a:off x="946688" y="494978"/>
            <a:ext cx="7239000" cy="19365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" type="subTitle"/>
          </p:nvPr>
        </p:nvSpPr>
        <p:spPr>
          <a:xfrm>
            <a:off x="946688" y="2521616"/>
            <a:ext cx="72390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270"/>
              </a:spcBef>
              <a:spcAft>
                <a:spcPts val="0"/>
              </a:spcAft>
              <a:buSzPts val="1350"/>
              <a:buFont typeface="Arial"/>
              <a:buNone/>
              <a:defRPr b="0" i="0" sz="1350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0" type="dt"/>
          </p:nvPr>
        </p:nvSpPr>
        <p:spPr>
          <a:xfrm>
            <a:off x="7086600" y="48006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"/>
          <p:cNvSpPr/>
          <p:nvPr/>
        </p:nvSpPr>
        <p:spPr>
          <a:xfrm rot="5400000">
            <a:off x="4530474" y="-800840"/>
            <a:ext cx="86010" cy="9141046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FCC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pic>
        <p:nvPicPr>
          <p:cNvPr id="49" name="Google Shape;49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5494" y="4052317"/>
            <a:ext cx="2035968" cy="748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Title Slide" showMasterSp="0">
  <p:cSld name="10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/>
          <p:nvPr/>
        </p:nvSpPr>
        <p:spPr>
          <a:xfrm rot="5400000">
            <a:off x="2001728" y="-1998771"/>
            <a:ext cx="5143500" cy="9141044"/>
          </a:xfrm>
          <a:prstGeom prst="rect">
            <a:avLst/>
          </a:prstGeom>
          <a:solidFill>
            <a:srgbClr val="0032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6"/>
          <p:cNvSpPr txBox="1"/>
          <p:nvPr>
            <p:ph idx="10" type="dt"/>
          </p:nvPr>
        </p:nvSpPr>
        <p:spPr>
          <a:xfrm>
            <a:off x="3768061" y="4309315"/>
            <a:ext cx="1610832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" type="subTitle"/>
          </p:nvPr>
        </p:nvSpPr>
        <p:spPr>
          <a:xfrm>
            <a:off x="946688" y="3346399"/>
            <a:ext cx="7239000" cy="814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270"/>
              </a:spcBef>
              <a:spcAft>
                <a:spcPts val="0"/>
              </a:spcAft>
              <a:buSzPts val="1350"/>
              <a:buFont typeface="Arial"/>
              <a:buNone/>
              <a:defRPr b="0" i="0" sz="1350">
                <a:solidFill>
                  <a:srgbClr val="FFFFC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rgbClr val="003D7C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type="ctrTitle"/>
          </p:nvPr>
        </p:nvSpPr>
        <p:spPr>
          <a:xfrm>
            <a:off x="946688" y="1732168"/>
            <a:ext cx="7239000" cy="1536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5" name="Google Shape;55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5494" y="491943"/>
            <a:ext cx="2035968" cy="748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 rot="5400000">
            <a:off x="2001728" y="-1998771"/>
            <a:ext cx="5143500" cy="91410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7"/>
          <p:cNvSpPr/>
          <p:nvPr/>
        </p:nvSpPr>
        <p:spPr>
          <a:xfrm rot="5400000">
            <a:off x="4165453" y="164953"/>
            <a:ext cx="816051" cy="9141044"/>
          </a:xfrm>
          <a:prstGeom prst="rect">
            <a:avLst/>
          </a:prstGeom>
          <a:solidFill>
            <a:srgbClr val="0032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7"/>
          <p:cNvSpPr txBox="1"/>
          <p:nvPr>
            <p:ph type="ctrTitle"/>
          </p:nvPr>
        </p:nvSpPr>
        <p:spPr>
          <a:xfrm>
            <a:off x="946688" y="1441092"/>
            <a:ext cx="7239000" cy="1536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75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0" name="Google Shape;6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74303" y="4528747"/>
            <a:ext cx="4141646" cy="349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Blank">
  <p:cSld name="3_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 rot="5400000">
            <a:off x="2001728" y="-1998771"/>
            <a:ext cx="5143500" cy="91410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8"/>
          <p:cNvSpPr txBox="1"/>
          <p:nvPr>
            <p:ph type="ctrTitle"/>
          </p:nvPr>
        </p:nvSpPr>
        <p:spPr>
          <a:xfrm>
            <a:off x="946688" y="1441092"/>
            <a:ext cx="7239000" cy="1536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75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8"/>
          <p:cNvSpPr/>
          <p:nvPr/>
        </p:nvSpPr>
        <p:spPr>
          <a:xfrm rot="5400000">
            <a:off x="4165454" y="164955"/>
            <a:ext cx="816050" cy="9141046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FCC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74466" y="4528747"/>
            <a:ext cx="4141320" cy="349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lank">
  <p:cSld name="2_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 rot="5400000">
            <a:off x="2001728" y="-1998772"/>
            <a:ext cx="5143500" cy="9141044"/>
          </a:xfrm>
          <a:prstGeom prst="rect">
            <a:avLst/>
          </a:prstGeom>
          <a:solidFill>
            <a:srgbClr val="0032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9"/>
          <p:cNvSpPr txBox="1"/>
          <p:nvPr>
            <p:ph type="ctrTitle"/>
          </p:nvPr>
        </p:nvSpPr>
        <p:spPr>
          <a:xfrm>
            <a:off x="946688" y="1441092"/>
            <a:ext cx="7239000" cy="1536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9" name="Google Shape;6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74303" y="4528747"/>
            <a:ext cx="4141646" cy="349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Blank">
  <p:cSld name="5_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/>
          <p:nvPr/>
        </p:nvSpPr>
        <p:spPr>
          <a:xfrm rot="5400000">
            <a:off x="2001728" y="-1998772"/>
            <a:ext cx="5143500" cy="9141044"/>
          </a:xfrm>
          <a:prstGeom prst="rect">
            <a:avLst/>
          </a:prstGeom>
          <a:solidFill>
            <a:srgbClr val="FBCE2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0"/>
          <p:cNvSpPr txBox="1"/>
          <p:nvPr>
            <p:ph type="ctrTitle"/>
          </p:nvPr>
        </p:nvSpPr>
        <p:spPr>
          <a:xfrm>
            <a:off x="946688" y="1441092"/>
            <a:ext cx="7239000" cy="1536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75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3" name="Google Shape;7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74466" y="4528747"/>
            <a:ext cx="4141320" cy="349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 rot="5400000">
            <a:off x="4373454" y="372952"/>
            <a:ext cx="400050" cy="9141046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FCC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1" name="Google Shape;11;p1"/>
          <p:cNvSpPr/>
          <p:nvPr/>
        </p:nvSpPr>
        <p:spPr>
          <a:xfrm rot="5400000">
            <a:off x="4146772" y="-4143816"/>
            <a:ext cx="853413" cy="9141044"/>
          </a:xfrm>
          <a:prstGeom prst="rect">
            <a:avLst/>
          </a:prstGeom>
          <a:solidFill>
            <a:srgbClr val="0032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"/>
          <p:cNvSpPr txBox="1"/>
          <p:nvPr>
            <p:ph type="title"/>
          </p:nvPr>
        </p:nvSpPr>
        <p:spPr>
          <a:xfrm>
            <a:off x="457200" y="110463"/>
            <a:ext cx="8305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rgbClr val="003D7C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rgbClr val="003D7C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rgbClr val="003D7C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rgbClr val="003D7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457200" y="1026301"/>
            <a:ext cx="8305800" cy="3717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8612" lvl="0" marL="457200" marR="0" rtl="0" algn="l">
              <a:spcBef>
                <a:spcPts val="315"/>
              </a:spcBef>
              <a:spcAft>
                <a:spcPts val="0"/>
              </a:spcAft>
              <a:buClr>
                <a:srgbClr val="003264"/>
              </a:buClr>
              <a:buSzPts val="1575"/>
              <a:buFont typeface="Arial"/>
              <a:buChar char="•"/>
              <a:defRPr b="0" i="0" sz="15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4325" lvl="1" marL="914400" marR="0" rtl="0" algn="l">
              <a:spcBef>
                <a:spcPts val="270"/>
              </a:spcBef>
              <a:spcAft>
                <a:spcPts val="0"/>
              </a:spcAft>
              <a:buClr>
                <a:srgbClr val="003264"/>
              </a:buClr>
              <a:buSzPts val="1350"/>
              <a:buFont typeface="Arial"/>
              <a:buChar char="–"/>
              <a:defRPr b="1" i="0" sz="135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4325" lvl="2" marL="1371600" marR="0" rtl="0" algn="l">
              <a:spcBef>
                <a:spcPts val="270"/>
              </a:spcBef>
              <a:spcAft>
                <a:spcPts val="0"/>
              </a:spcAft>
              <a:buClr>
                <a:srgbClr val="003264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spcBef>
                <a:spcPts val="240"/>
              </a:spcBef>
              <a:spcAft>
                <a:spcPts val="0"/>
              </a:spcAft>
              <a:buClr>
                <a:srgbClr val="003264"/>
              </a:buClr>
              <a:buSzPts val="1200"/>
              <a:buFont typeface="Arial"/>
              <a:buChar char="–"/>
              <a:defRPr b="0" i="0" sz="12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5275" lvl="4" marL="2286000" marR="0" rtl="0" algn="l">
              <a:spcBef>
                <a:spcPts val="210"/>
              </a:spcBef>
              <a:spcAft>
                <a:spcPts val="0"/>
              </a:spcAft>
              <a:buClr>
                <a:srgbClr val="003264"/>
              </a:buClr>
              <a:buSzPts val="1050"/>
              <a:buFont typeface="Arial"/>
              <a:buChar char="»"/>
              <a:defRPr b="0" i="0" sz="105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3850" lvl="5" marL="2743200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Char char="»"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Char char="»"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Char char="»"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rgbClr val="003D7C"/>
              </a:buClr>
              <a:buSzPts val="1500"/>
              <a:buFont typeface="Calibri"/>
              <a:buChar char="»"/>
              <a:defRPr b="0" i="0" sz="1500" u="none" cap="none" strike="noStrike">
                <a:solidFill>
                  <a:srgbClr val="003D7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0" type="dt"/>
          </p:nvPr>
        </p:nvSpPr>
        <p:spPr>
          <a:xfrm>
            <a:off x="5848222" y="4914900"/>
            <a:ext cx="2913548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1" type="ftr"/>
          </p:nvPr>
        </p:nvSpPr>
        <p:spPr>
          <a:xfrm>
            <a:off x="452380" y="4914900"/>
            <a:ext cx="2895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00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2" type="sldNum"/>
          </p:nvPr>
        </p:nvSpPr>
        <p:spPr>
          <a:xfrm>
            <a:off x="3655447" y="49149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1" i="0" sz="675" u="none" cap="none" strike="noStrike">
                <a:solidFill>
                  <a:srgbClr val="00326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" name="Google Shape;17;p1"/>
          <p:cNvCxnSpPr/>
          <p:nvPr/>
        </p:nvCxnSpPr>
        <p:spPr>
          <a:xfrm>
            <a:off x="1074058" y="853413"/>
            <a:ext cx="7765143" cy="119328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18" name="Google Shape;18;p1"/>
          <p:cNvCxnSpPr/>
          <p:nvPr/>
        </p:nvCxnSpPr>
        <p:spPr>
          <a:xfrm rot="-5400000">
            <a:off x="8580637" y="542727"/>
            <a:ext cx="58341" cy="1587"/>
          </a:xfrm>
          <a:prstGeom prst="straightConnector1">
            <a:avLst/>
          </a:prstGeom>
          <a:noFill/>
          <a:ln>
            <a:noFill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Relationship Id="rId5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0.png"/><Relationship Id="rId4" Type="http://schemas.openxmlformats.org/officeDocument/2006/relationships/hyperlink" Target="http://drive.google.com/file/d/1fbHMW19-vxLV_8du6tf5_fhK4fTF5wXH/view" TargetMode="External"/><Relationship Id="rId5" Type="http://schemas.openxmlformats.org/officeDocument/2006/relationships/image" Target="../media/image25.jpg"/><Relationship Id="rId6" Type="http://schemas.openxmlformats.org/officeDocument/2006/relationships/hyperlink" Target="http://drive.google.com/file/d/1ImT0-PR4WnckSeninZPzIz-AFhas19EA/view" TargetMode="External"/><Relationship Id="rId7" Type="http://schemas.openxmlformats.org/officeDocument/2006/relationships/image" Target="../media/image2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3.png"/><Relationship Id="rId4" Type="http://schemas.openxmlformats.org/officeDocument/2006/relationships/hyperlink" Target="http://drive.google.com/file/d/1I4MeIqiX4vAVZfSnkqqWJyz8d0iwMpH5/view" TargetMode="External"/><Relationship Id="rId5" Type="http://schemas.openxmlformats.org/officeDocument/2006/relationships/image" Target="../media/image21.jpg"/><Relationship Id="rId6" Type="http://schemas.openxmlformats.org/officeDocument/2006/relationships/hyperlink" Target="http://drive.google.com/file/d/1QMNtYVjddJ6NZmNYD-kPforrqi6i1a7z/view" TargetMode="External"/><Relationship Id="rId7" Type="http://schemas.openxmlformats.org/officeDocument/2006/relationships/image" Target="../media/image22.jpg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image" Target="../media/image40.png"/><Relationship Id="rId10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34.png"/><Relationship Id="rId5" Type="http://schemas.openxmlformats.org/officeDocument/2006/relationships/image" Target="../media/image31.png"/><Relationship Id="rId6" Type="http://schemas.openxmlformats.org/officeDocument/2006/relationships/image" Target="../media/image28.png"/><Relationship Id="rId7" Type="http://schemas.openxmlformats.org/officeDocument/2006/relationships/image" Target="../media/image53.png"/><Relationship Id="rId8" Type="http://schemas.openxmlformats.org/officeDocument/2006/relationships/image" Target="../media/image35.png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image" Target="../media/image44.png"/><Relationship Id="rId10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9" Type="http://schemas.openxmlformats.org/officeDocument/2006/relationships/image" Target="../media/image45.png"/><Relationship Id="rId5" Type="http://schemas.openxmlformats.org/officeDocument/2006/relationships/image" Target="../media/image39.png"/><Relationship Id="rId6" Type="http://schemas.openxmlformats.org/officeDocument/2006/relationships/image" Target="../media/image41.png"/><Relationship Id="rId7" Type="http://schemas.openxmlformats.org/officeDocument/2006/relationships/image" Target="../media/image38.png"/><Relationship Id="rId8" Type="http://schemas.openxmlformats.org/officeDocument/2006/relationships/image" Target="../media/image4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0.png"/><Relationship Id="rId4" Type="http://schemas.openxmlformats.org/officeDocument/2006/relationships/image" Target="../media/image54.png"/><Relationship Id="rId5" Type="http://schemas.openxmlformats.org/officeDocument/2006/relationships/image" Target="../media/image47.png"/><Relationship Id="rId6" Type="http://schemas.openxmlformats.org/officeDocument/2006/relationships/image" Target="../media/image55.png"/><Relationship Id="rId7" Type="http://schemas.openxmlformats.org/officeDocument/2006/relationships/image" Target="../media/image46.png"/><Relationship Id="rId8" Type="http://schemas.openxmlformats.org/officeDocument/2006/relationships/image" Target="../media/image4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9.png"/><Relationship Id="rId4" Type="http://schemas.openxmlformats.org/officeDocument/2006/relationships/image" Target="../media/image5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jpg"/><Relationship Id="rId4" Type="http://schemas.openxmlformats.org/officeDocument/2006/relationships/image" Target="../media/image56.png"/><Relationship Id="rId5" Type="http://schemas.openxmlformats.org/officeDocument/2006/relationships/image" Target="../media/image5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Relationship Id="rId4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Relationship Id="rId4" Type="http://schemas.openxmlformats.org/officeDocument/2006/relationships/image" Target="../media/image1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chemeClr val="dk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3036497" y="0"/>
            <a:ext cx="5681879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1"/>
          <p:cNvSpPr txBox="1"/>
          <p:nvPr/>
        </p:nvSpPr>
        <p:spPr>
          <a:xfrm>
            <a:off x="3036500" y="306575"/>
            <a:ext cx="568200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Biomechanical Model of a Finger Fabricated Using Torsional Artificial Muscles</a:t>
            </a:r>
            <a:endParaRPr sz="2800"/>
          </a:p>
          <a:p>
            <a:pPr indent="0" lvl="0" marL="0" marR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48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Diego Higueras Ruiz</a:t>
            </a:r>
            <a:endParaRPr sz="1800"/>
          </a:p>
          <a:p>
            <a:pPr indent="0" lvl="0" marL="0" marR="0" rtl="0" algn="ctr">
              <a:spcBef>
                <a:spcPts val="48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Sam Sarkar</a:t>
            </a:r>
            <a:endParaRPr sz="1800"/>
          </a:p>
          <a:p>
            <a:pPr indent="0" lvl="0" marL="0" marR="0" rtl="0" algn="ctr">
              <a:spcBef>
                <a:spcPts val="48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Siwoo Jeong</a:t>
            </a:r>
            <a:endParaRPr sz="1800"/>
          </a:p>
        </p:txBody>
      </p:sp>
      <p:pic>
        <p:nvPicPr>
          <p:cNvPr id="148" name="Google Shape;14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3050" y="1066798"/>
            <a:ext cx="2501900" cy="300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7846" y="1724350"/>
            <a:ext cx="2819175" cy="176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0" name="Google Shape;230;p30"/>
          <p:cNvSpPr txBox="1"/>
          <p:nvPr>
            <p:ph type="title"/>
          </p:nvPr>
        </p:nvSpPr>
        <p:spPr>
          <a:xfrm>
            <a:off x="633091" y="-34996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SolidWorks Model. Problem Statement</a:t>
            </a:r>
            <a:endParaRPr/>
          </a:p>
        </p:txBody>
      </p:sp>
      <p:pic>
        <p:nvPicPr>
          <p:cNvPr id="231" name="Google Shape;23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1109726"/>
            <a:ext cx="3324225" cy="208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4300" y="2630500"/>
            <a:ext cx="2408101" cy="2054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3" name="Google Shape;233;p30"/>
          <p:cNvCxnSpPr/>
          <p:nvPr/>
        </p:nvCxnSpPr>
        <p:spPr>
          <a:xfrm>
            <a:off x="1364725" y="2388325"/>
            <a:ext cx="595200" cy="8094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4" name="Google Shape;234;p30"/>
          <p:cNvPicPr preferRelativeResize="0"/>
          <p:nvPr/>
        </p:nvPicPr>
        <p:blipFill rotWithShape="1">
          <a:blip r:embed="rId5">
            <a:alphaModFix/>
          </a:blip>
          <a:srcRect b="25777" l="17566" r="0" t="0"/>
          <a:stretch/>
        </p:blipFill>
        <p:spPr>
          <a:xfrm>
            <a:off x="5687825" y="1533125"/>
            <a:ext cx="2738375" cy="27444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5" name="Google Shape;235;p30"/>
          <p:cNvCxnSpPr/>
          <p:nvPr/>
        </p:nvCxnSpPr>
        <p:spPr>
          <a:xfrm>
            <a:off x="4795675" y="976900"/>
            <a:ext cx="22200" cy="37077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 txBox="1"/>
          <p:nvPr>
            <p:ph type="title"/>
          </p:nvPr>
        </p:nvSpPr>
        <p:spPr>
          <a:xfrm>
            <a:off x="633091" y="-34996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Experimental Results. Lower Torsional Actuator Joint</a:t>
            </a:r>
            <a:endParaRPr/>
          </a:p>
        </p:txBody>
      </p:sp>
      <p:sp>
        <p:nvSpPr>
          <p:cNvPr id="242" name="Google Shape;242;p31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3" name="Google Shape;24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6875" y="1252825"/>
            <a:ext cx="3759449" cy="2821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1"/>
          <p:cNvSpPr txBox="1"/>
          <p:nvPr/>
        </p:nvSpPr>
        <p:spPr>
          <a:xfrm>
            <a:off x="5598350" y="4114800"/>
            <a:ext cx="33240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 </a:t>
            </a:r>
            <a:r>
              <a:rPr lang="en-US" sz="900"/>
              <a:t>Angular displacement and temperature vs. time of the </a:t>
            </a:r>
            <a:r>
              <a:rPr lang="en-US" sz="900"/>
              <a:t>Lower Torsional Actuator Joint.</a:t>
            </a:r>
            <a:r>
              <a:rPr lang="en-US" sz="700"/>
              <a:t> </a:t>
            </a:r>
            <a:endParaRPr sz="700"/>
          </a:p>
        </p:txBody>
      </p:sp>
      <p:pic>
        <p:nvPicPr>
          <p:cNvPr id="245" name="Google Shape;245;p31" title="Temperature for lower joint. 04-07-19.wm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9075" y="3050800"/>
            <a:ext cx="2875025" cy="209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1" title="video_20190407_141833AVI.avi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59075" y="822400"/>
            <a:ext cx="2875025" cy="2156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3" name="Google Shape;2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9175" y="1116188"/>
            <a:ext cx="3568350" cy="2911124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2"/>
          <p:cNvSpPr txBox="1"/>
          <p:nvPr/>
        </p:nvSpPr>
        <p:spPr>
          <a:xfrm>
            <a:off x="5598350" y="4114800"/>
            <a:ext cx="33240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 </a:t>
            </a:r>
            <a:r>
              <a:rPr lang="en-US" sz="900"/>
              <a:t>Angular displacement and temperature vs. time of the Upper Torsional Actuator Joint.</a:t>
            </a:r>
            <a:r>
              <a:rPr lang="en-US" sz="700"/>
              <a:t> </a:t>
            </a:r>
            <a:endParaRPr sz="700"/>
          </a:p>
        </p:txBody>
      </p:sp>
      <p:sp>
        <p:nvSpPr>
          <p:cNvPr id="255" name="Google Shape;255;p32"/>
          <p:cNvSpPr txBox="1"/>
          <p:nvPr>
            <p:ph type="title"/>
          </p:nvPr>
        </p:nvSpPr>
        <p:spPr>
          <a:xfrm>
            <a:off x="633091" y="-34996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Experimental Results. Upper Torsional Actuator Joint</a:t>
            </a:r>
            <a:endParaRPr/>
          </a:p>
        </p:txBody>
      </p:sp>
      <p:pic>
        <p:nvPicPr>
          <p:cNvPr id="256" name="Google Shape;256;p32" title="video_20190407_142839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7675" y="822400"/>
            <a:ext cx="2874500" cy="215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2" title="Temperature for upperjoint. 04-07-19.wm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77675" y="3086100"/>
            <a:ext cx="2874500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775291" y="4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Angular Displacement, Velocity, and Acceleration for the Lower and Upper Joint </a:t>
            </a:r>
            <a:endParaRPr/>
          </a:p>
        </p:txBody>
      </p:sp>
      <p:sp>
        <p:nvSpPr>
          <p:cNvPr id="264" name="Google Shape;264;p33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5" name="Google Shape;2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00" y="1187425"/>
            <a:ext cx="2848349" cy="225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1100" y="1246250"/>
            <a:ext cx="2721552" cy="215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675" y="1187425"/>
            <a:ext cx="2721550" cy="226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250" y="4074525"/>
            <a:ext cx="2914650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913" y="4446000"/>
            <a:ext cx="298132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17050" y="4074525"/>
            <a:ext cx="25812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78963" y="4446000"/>
            <a:ext cx="26574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77763" y="4074513"/>
            <a:ext cx="1313075" cy="341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077775" y="4446000"/>
            <a:ext cx="1391760" cy="341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4" name="Google Shape;274;p33"/>
          <p:cNvCxnSpPr/>
          <p:nvPr/>
        </p:nvCxnSpPr>
        <p:spPr>
          <a:xfrm>
            <a:off x="3034300" y="1043500"/>
            <a:ext cx="44400" cy="3663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33"/>
          <p:cNvCxnSpPr/>
          <p:nvPr/>
        </p:nvCxnSpPr>
        <p:spPr>
          <a:xfrm>
            <a:off x="6205038" y="1043500"/>
            <a:ext cx="44400" cy="3663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76" name="Google Shape;276;p33"/>
          <p:cNvSpPr txBox="1"/>
          <p:nvPr/>
        </p:nvSpPr>
        <p:spPr>
          <a:xfrm>
            <a:off x="176000" y="3514825"/>
            <a:ext cx="28080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 </a:t>
            </a:r>
            <a:r>
              <a:rPr lang="en-US" sz="900"/>
              <a:t>Angular displacement vs. time of the upper and lower Torsional actuator joint along with curves fit.</a:t>
            </a:r>
            <a:r>
              <a:rPr lang="en-US" sz="700"/>
              <a:t> </a:t>
            </a:r>
            <a:endParaRPr sz="700"/>
          </a:p>
        </p:txBody>
      </p:sp>
      <p:sp>
        <p:nvSpPr>
          <p:cNvPr id="277" name="Google Shape;277;p33"/>
          <p:cNvSpPr txBox="1"/>
          <p:nvPr/>
        </p:nvSpPr>
        <p:spPr>
          <a:xfrm>
            <a:off x="3224038" y="3436942"/>
            <a:ext cx="29673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 </a:t>
            </a:r>
            <a:r>
              <a:rPr lang="en-US" sz="900"/>
              <a:t>Angular velocity vs. time of the upper and lower torsional actuator joint.</a:t>
            </a:r>
            <a:endParaRPr sz="700"/>
          </a:p>
        </p:txBody>
      </p:sp>
      <p:sp>
        <p:nvSpPr>
          <p:cNvPr id="278" name="Google Shape;278;p33"/>
          <p:cNvSpPr txBox="1"/>
          <p:nvPr/>
        </p:nvSpPr>
        <p:spPr>
          <a:xfrm>
            <a:off x="6336699" y="3447449"/>
            <a:ext cx="2657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 </a:t>
            </a:r>
            <a:r>
              <a:rPr lang="en-US" sz="900"/>
              <a:t>Angular acceleration vs. time of the upper and lower torsional actuator joint.</a:t>
            </a:r>
            <a:endParaRPr sz="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 txBox="1"/>
          <p:nvPr>
            <p:ph type="title"/>
          </p:nvPr>
        </p:nvSpPr>
        <p:spPr>
          <a:xfrm>
            <a:off x="436016" y="4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Dynamic Analysis</a:t>
            </a:r>
            <a:endParaRPr/>
          </a:p>
        </p:txBody>
      </p:sp>
      <p:sp>
        <p:nvSpPr>
          <p:cNvPr id="285" name="Google Shape;285;p34"/>
          <p:cNvSpPr txBox="1"/>
          <p:nvPr>
            <p:ph idx="12" type="sldNum"/>
          </p:nvPr>
        </p:nvSpPr>
        <p:spPr>
          <a:xfrm>
            <a:off x="6857900" y="47362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6" name="Google Shape;286;p34"/>
          <p:cNvPicPr preferRelativeResize="0"/>
          <p:nvPr/>
        </p:nvPicPr>
        <p:blipFill rotWithShape="1">
          <a:blip r:embed="rId3">
            <a:alphaModFix/>
          </a:blip>
          <a:srcRect b="0" l="5409" r="4590" t="0"/>
          <a:stretch/>
        </p:blipFill>
        <p:spPr>
          <a:xfrm>
            <a:off x="4081175" y="1135125"/>
            <a:ext cx="2189925" cy="175762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4"/>
          <p:cNvSpPr txBox="1"/>
          <p:nvPr/>
        </p:nvSpPr>
        <p:spPr>
          <a:xfrm>
            <a:off x="4025338" y="805975"/>
            <a:ext cx="2301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Lower Torsional Actuator</a:t>
            </a:r>
            <a:endParaRPr/>
          </a:p>
        </p:txBody>
      </p:sp>
      <p:pic>
        <p:nvPicPr>
          <p:cNvPr id="288" name="Google Shape;288;p34"/>
          <p:cNvPicPr preferRelativeResize="0"/>
          <p:nvPr/>
        </p:nvPicPr>
        <p:blipFill rotWithShape="1">
          <a:blip r:embed="rId4">
            <a:alphaModFix/>
          </a:blip>
          <a:srcRect b="10586" l="0" r="0" t="0"/>
          <a:stretch/>
        </p:blipFill>
        <p:spPr>
          <a:xfrm>
            <a:off x="6927938" y="1165550"/>
            <a:ext cx="2083376" cy="169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4"/>
          <p:cNvSpPr txBox="1"/>
          <p:nvPr/>
        </p:nvSpPr>
        <p:spPr>
          <a:xfrm>
            <a:off x="6754113" y="805963"/>
            <a:ext cx="2301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Upper </a:t>
            </a:r>
            <a:r>
              <a:rPr lang="en-US"/>
              <a:t>Torsional Actuator</a:t>
            </a:r>
            <a:endParaRPr/>
          </a:p>
        </p:txBody>
      </p:sp>
      <p:pic>
        <p:nvPicPr>
          <p:cNvPr id="290" name="Google Shape;290;p34"/>
          <p:cNvPicPr preferRelativeResize="0"/>
          <p:nvPr/>
        </p:nvPicPr>
        <p:blipFill rotWithShape="1">
          <a:blip r:embed="rId5">
            <a:alphaModFix/>
          </a:blip>
          <a:srcRect b="47296" l="30163" r="26018" t="33940"/>
          <a:stretch/>
        </p:blipFill>
        <p:spPr>
          <a:xfrm>
            <a:off x="229145" y="1354325"/>
            <a:ext cx="924758" cy="449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4"/>
          <p:cNvPicPr preferRelativeResize="0"/>
          <p:nvPr/>
        </p:nvPicPr>
        <p:blipFill rotWithShape="1">
          <a:blip r:embed="rId6">
            <a:alphaModFix/>
          </a:blip>
          <a:srcRect b="22797" l="0" r="0" t="29905"/>
          <a:stretch/>
        </p:blipFill>
        <p:spPr>
          <a:xfrm>
            <a:off x="153863" y="1852625"/>
            <a:ext cx="1446226" cy="32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4"/>
          <p:cNvPicPr preferRelativeResize="0"/>
          <p:nvPr/>
        </p:nvPicPr>
        <p:blipFill rotWithShape="1">
          <a:blip r:embed="rId7">
            <a:alphaModFix/>
          </a:blip>
          <a:srcRect b="26893" l="0" r="0" t="26318"/>
          <a:stretch/>
        </p:blipFill>
        <p:spPr>
          <a:xfrm>
            <a:off x="130125" y="2216732"/>
            <a:ext cx="1446226" cy="32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4"/>
          <p:cNvPicPr preferRelativeResize="0"/>
          <p:nvPr/>
        </p:nvPicPr>
        <p:blipFill rotWithShape="1">
          <a:blip r:embed="rId8">
            <a:alphaModFix/>
          </a:blip>
          <a:srcRect b="0" l="20287" r="-15980" t="0"/>
          <a:stretch/>
        </p:blipFill>
        <p:spPr>
          <a:xfrm>
            <a:off x="1576351" y="2255690"/>
            <a:ext cx="1383949" cy="244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3869" y="3301925"/>
            <a:ext cx="3048931" cy="127377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4"/>
          <p:cNvSpPr txBox="1"/>
          <p:nvPr/>
        </p:nvSpPr>
        <p:spPr>
          <a:xfrm>
            <a:off x="153877" y="2860393"/>
            <a:ext cx="1548600" cy="2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Matlab code</a:t>
            </a:r>
            <a:endParaRPr/>
          </a:p>
        </p:txBody>
      </p:sp>
      <p:pic>
        <p:nvPicPr>
          <p:cNvPr id="296" name="Google Shape;296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261588" y="2961300"/>
            <a:ext cx="1940762" cy="169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800225" y="2985250"/>
            <a:ext cx="2118075" cy="16280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8" name="Google Shape;298;p34"/>
          <p:cNvCxnSpPr/>
          <p:nvPr/>
        </p:nvCxnSpPr>
        <p:spPr>
          <a:xfrm>
            <a:off x="3888050" y="1015900"/>
            <a:ext cx="29700" cy="359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34"/>
          <p:cNvCxnSpPr/>
          <p:nvPr/>
        </p:nvCxnSpPr>
        <p:spPr>
          <a:xfrm>
            <a:off x="6545913" y="1015900"/>
            <a:ext cx="29700" cy="359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5"/>
          <p:cNvSpPr txBox="1"/>
          <p:nvPr>
            <p:ph type="title"/>
          </p:nvPr>
        </p:nvSpPr>
        <p:spPr>
          <a:xfrm>
            <a:off x="893691" y="4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Torque and displacement as a function of temperature</a:t>
            </a:r>
            <a:endParaRPr/>
          </a:p>
        </p:txBody>
      </p:sp>
      <p:sp>
        <p:nvSpPr>
          <p:cNvPr id="306" name="Google Shape;306;p35"/>
          <p:cNvSpPr txBox="1"/>
          <p:nvPr>
            <p:ph idx="12" type="sldNum"/>
          </p:nvPr>
        </p:nvSpPr>
        <p:spPr>
          <a:xfrm>
            <a:off x="7083425" y="480060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07" name="Google Shape;30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00" y="823800"/>
            <a:ext cx="4670926" cy="388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0900" y="915850"/>
            <a:ext cx="4190176" cy="326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4000" y="4306112"/>
            <a:ext cx="2552700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54638" y="4711262"/>
            <a:ext cx="2714625" cy="36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55225" y="2864875"/>
            <a:ext cx="791906" cy="112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91075" y="2812325"/>
            <a:ext cx="315875" cy="105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1891074" y="1071750"/>
            <a:ext cx="742995" cy="1055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6"/>
          <p:cNvSpPr txBox="1"/>
          <p:nvPr>
            <p:ph type="title"/>
          </p:nvPr>
        </p:nvSpPr>
        <p:spPr>
          <a:xfrm>
            <a:off x="814216" y="99829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Conclusions</a:t>
            </a:r>
            <a:endParaRPr/>
          </a:p>
        </p:txBody>
      </p:sp>
      <p:sp>
        <p:nvSpPr>
          <p:cNvPr id="320" name="Google Shape;320;p36"/>
          <p:cNvSpPr txBox="1"/>
          <p:nvPr>
            <p:ph idx="1" type="body"/>
          </p:nvPr>
        </p:nvSpPr>
        <p:spPr>
          <a:xfrm>
            <a:off x="1182708" y="1284675"/>
            <a:ext cx="6254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STPA is a suitable candidate material for artificial fingers</a:t>
            </a:r>
            <a:endParaRPr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Specific Torque generated by STPA is 19.3 kNm/m3 which is in the same order of magnitude as that of a real human finger under blocked torque conditions (95.5 kNm/m3) [5]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Further research is needed to (among other things) increase the total torque generated. </a:t>
            </a:r>
            <a:endParaRPr/>
          </a:p>
        </p:txBody>
      </p:sp>
      <p:sp>
        <p:nvSpPr>
          <p:cNvPr id="321" name="Google Shape;321;p36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/>
          <p:nvPr>
            <p:ph type="title"/>
          </p:nvPr>
        </p:nvSpPr>
        <p:spPr>
          <a:xfrm>
            <a:off x="787591" y="59429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328" name="Google Shape;328;p37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29" name="Google Shape;32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8050" y="1023825"/>
            <a:ext cx="4893232" cy="371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8"/>
          <p:cNvSpPr txBox="1"/>
          <p:nvPr>
            <p:ph type="title"/>
          </p:nvPr>
        </p:nvSpPr>
        <p:spPr>
          <a:xfrm>
            <a:off x="821666" y="82154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References… </a:t>
            </a:r>
            <a:r>
              <a:rPr i="1" lang="en-US"/>
              <a:t>contd.</a:t>
            </a:r>
            <a:endParaRPr i="1"/>
          </a:p>
        </p:txBody>
      </p:sp>
      <p:sp>
        <p:nvSpPr>
          <p:cNvPr id="336" name="Google Shape;336;p38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37" name="Google Shape;33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0825" y="939554"/>
            <a:ext cx="6454803" cy="34990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9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4" name="Google Shape;344;p39"/>
          <p:cNvSpPr txBox="1"/>
          <p:nvPr/>
        </p:nvSpPr>
        <p:spPr>
          <a:xfrm>
            <a:off x="3198775" y="2059725"/>
            <a:ext cx="2563800" cy="11193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DEMO</a:t>
            </a:r>
            <a:endParaRPr sz="6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type="title"/>
          </p:nvPr>
        </p:nvSpPr>
        <p:spPr>
          <a:xfrm>
            <a:off x="549166" y="201179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STPA vs TPA</a:t>
            </a:r>
            <a:endParaRPr/>
          </a:p>
        </p:txBody>
      </p:sp>
      <p:sp>
        <p:nvSpPr>
          <p:cNvPr id="156" name="Google Shape;156;p22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863" y="1967538"/>
            <a:ext cx="3590925" cy="18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3413" y="1953263"/>
            <a:ext cx="3800475" cy="189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0"/>
          <p:cNvSpPr txBox="1"/>
          <p:nvPr>
            <p:ph idx="1" type="body"/>
          </p:nvPr>
        </p:nvSpPr>
        <p:spPr>
          <a:xfrm>
            <a:off x="3304100" y="2196050"/>
            <a:ext cx="2520600" cy="79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600"/>
              <a:t>Questions?</a:t>
            </a:r>
            <a:endParaRPr sz="3600"/>
          </a:p>
        </p:txBody>
      </p:sp>
      <p:sp>
        <p:nvSpPr>
          <p:cNvPr id="351" name="Google Shape;351;p40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1"/>
          <p:cNvSpPr txBox="1"/>
          <p:nvPr>
            <p:ph type="title"/>
          </p:nvPr>
        </p:nvSpPr>
        <p:spPr>
          <a:xfrm>
            <a:off x="1008066" y="145654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Back-up slides</a:t>
            </a:r>
            <a:endParaRPr/>
          </a:p>
        </p:txBody>
      </p:sp>
      <p:sp>
        <p:nvSpPr>
          <p:cNvPr id="358" name="Google Shape;358;p41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59" name="Google Shape;35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625" y="1365426"/>
            <a:ext cx="3802074" cy="211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9878" y="1365425"/>
            <a:ext cx="1984875" cy="246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2"/>
          <p:cNvSpPr txBox="1"/>
          <p:nvPr>
            <p:ph type="title"/>
          </p:nvPr>
        </p:nvSpPr>
        <p:spPr>
          <a:xfrm>
            <a:off x="1568989" y="871625"/>
            <a:ext cx="7793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INTRODUCTION</a:t>
            </a:r>
            <a:endParaRPr sz="3200"/>
          </a:p>
        </p:txBody>
      </p:sp>
      <p:sp>
        <p:nvSpPr>
          <p:cNvPr id="366" name="Google Shape;366;p42"/>
          <p:cNvSpPr txBox="1"/>
          <p:nvPr>
            <p:ph idx="1" type="body"/>
          </p:nvPr>
        </p:nvSpPr>
        <p:spPr>
          <a:xfrm>
            <a:off x="457200" y="885825"/>
            <a:ext cx="4008000" cy="38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2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Flexor Digitorum Superficialis:</a:t>
            </a:r>
            <a:endParaRPr b="1" sz="1400">
              <a:solidFill>
                <a:srgbClr val="00517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31775" lvl="0" marL="2571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•"/>
            </a:pPr>
            <a:r>
              <a:rPr lang="en-US" sz="1400">
                <a:solidFill>
                  <a:srgbClr val="FFFFFF"/>
                </a:solidFill>
              </a:rPr>
              <a:t>•</a:t>
            </a:r>
            <a:r>
              <a:rPr b="1"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Origin:  </a:t>
            </a:r>
            <a:r>
              <a:rPr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medial epicondyle of humerus, and proximal ulna &amp; radius</a:t>
            </a:r>
            <a:endParaRPr sz="1400">
              <a:solidFill>
                <a:srgbClr val="00517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31775" lvl="0" marL="2571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•"/>
            </a:pPr>
            <a:r>
              <a:rPr lang="en-US" sz="1400">
                <a:solidFill>
                  <a:srgbClr val="FFFFFF"/>
                </a:solidFill>
              </a:rPr>
              <a:t>•</a:t>
            </a:r>
            <a:r>
              <a:rPr b="1"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Insertion:  </a:t>
            </a:r>
            <a:r>
              <a:rPr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middle phalanges of 2 – 5 digits</a:t>
            </a:r>
            <a:endParaRPr sz="1400">
              <a:solidFill>
                <a:srgbClr val="00517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31775" lvl="0" marL="2571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•"/>
            </a:pPr>
            <a:r>
              <a:rPr lang="en-US" sz="1400">
                <a:solidFill>
                  <a:srgbClr val="FFFFFF"/>
                </a:solidFill>
              </a:rPr>
              <a:t>•</a:t>
            </a:r>
            <a:r>
              <a:rPr b="1"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Action: </a:t>
            </a:r>
            <a:r>
              <a:rPr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flexes digits 2-5 and flexes hand</a:t>
            </a:r>
            <a:endParaRPr sz="1400">
              <a:solidFill>
                <a:srgbClr val="00517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257175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257175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Extensor Digitorum</a:t>
            </a:r>
            <a:endParaRPr b="1" sz="1400">
              <a:solidFill>
                <a:srgbClr val="00517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31775" lvl="0" marL="2571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•"/>
            </a:pPr>
            <a:r>
              <a:rPr lang="en-US" sz="1400">
                <a:solidFill>
                  <a:srgbClr val="FFFFFF"/>
                </a:solidFill>
              </a:rPr>
              <a:t>•</a:t>
            </a:r>
            <a:r>
              <a:rPr b="1"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Origin:  </a:t>
            </a:r>
            <a:r>
              <a:rPr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lateral epicondyle of humerus</a:t>
            </a:r>
            <a:endParaRPr sz="1400">
              <a:solidFill>
                <a:srgbClr val="00517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31775" lvl="0" marL="2571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•"/>
            </a:pPr>
            <a:r>
              <a:rPr lang="en-US" sz="1400">
                <a:solidFill>
                  <a:srgbClr val="FFFFFF"/>
                </a:solidFill>
              </a:rPr>
              <a:t>•</a:t>
            </a:r>
            <a:r>
              <a:rPr b="1"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Insertion:  </a:t>
            </a:r>
            <a:r>
              <a:rPr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middle &amp; distal phalanges of 2–5 digits</a:t>
            </a:r>
            <a:endParaRPr sz="1400">
              <a:solidFill>
                <a:srgbClr val="00517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31775" lvl="0" marL="2571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•"/>
            </a:pPr>
            <a:r>
              <a:rPr lang="en-US" sz="1400">
                <a:solidFill>
                  <a:srgbClr val="FFFFFF"/>
                </a:solidFill>
              </a:rPr>
              <a:t>•</a:t>
            </a:r>
            <a:r>
              <a:rPr b="1"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Action: </a:t>
            </a:r>
            <a:r>
              <a:rPr lang="en-US" sz="1400">
                <a:solidFill>
                  <a:srgbClr val="00517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extends digits 2-5 and flexes hand </a:t>
            </a:r>
            <a:endParaRPr sz="1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7" name="Google Shape;367;p42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12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 b="1" i="0" sz="1200" u="none" cap="none" strike="noStrike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C:\My Documents\Photos\sports\iceskating.jpg" id="368" name="Google Shape;368;p42"/>
          <p:cNvPicPr preferRelativeResize="0"/>
          <p:nvPr>
            <p:ph idx="2" type="clipArt"/>
          </p:nvPr>
        </p:nvPicPr>
        <p:blipFill rotWithShape="1">
          <a:blip r:embed="rId3">
            <a:alphaModFix/>
          </a:blip>
          <a:srcRect b="0" l="7863" r="8299" t="0"/>
          <a:stretch/>
        </p:blipFill>
        <p:spPr>
          <a:xfrm>
            <a:off x="1073741800" y="805306350"/>
            <a:ext cx="2147483647" cy="16106127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369" name="Google Shape;36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7750" y="871613"/>
            <a:ext cx="1986251" cy="3886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5650" y="3691775"/>
            <a:ext cx="2872100" cy="1051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1" name="Google Shape;371;p42"/>
          <p:cNvCxnSpPr/>
          <p:nvPr/>
        </p:nvCxnSpPr>
        <p:spPr>
          <a:xfrm>
            <a:off x="3187850" y="1004250"/>
            <a:ext cx="4939800" cy="168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42"/>
          <p:cNvCxnSpPr/>
          <p:nvPr/>
        </p:nvCxnSpPr>
        <p:spPr>
          <a:xfrm>
            <a:off x="2622625" y="3013500"/>
            <a:ext cx="3504300" cy="10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/>
          <p:nvPr>
            <p:ph type="title"/>
          </p:nvPr>
        </p:nvSpPr>
        <p:spPr>
          <a:xfrm>
            <a:off x="788989" y="0"/>
            <a:ext cx="7793037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STPA</a:t>
            </a:r>
            <a:endParaRPr sz="3200"/>
          </a:p>
        </p:txBody>
      </p:sp>
      <p:sp>
        <p:nvSpPr>
          <p:cNvPr id="164" name="Google Shape;164;p23"/>
          <p:cNvSpPr txBox="1"/>
          <p:nvPr>
            <p:ph idx="1" type="body"/>
          </p:nvPr>
        </p:nvSpPr>
        <p:spPr>
          <a:xfrm>
            <a:off x="457200" y="885825"/>
            <a:ext cx="4419600" cy="3857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•"/>
            </a:pPr>
            <a:r>
              <a:rPr lang="en-US" sz="1600">
                <a:latin typeface="Century Gothic"/>
                <a:ea typeface="Century Gothic"/>
                <a:cs typeface="Century Gothic"/>
                <a:sym typeface="Century Gothic"/>
              </a:rPr>
              <a:t>Straight twisted polymer actuators (STPAs)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Twisted Polymer monofilament</a:t>
            </a:r>
            <a:endParaRPr/>
          </a:p>
          <a:p>
            <a:pPr indent="-171450" lvl="2" marL="857250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•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Nylon fishing line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Thin, light, cheap!</a:t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55575" lvl="0" marL="257175" rtl="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SzPts val="1600"/>
              <a:buFont typeface="Century Gothic"/>
              <a:buChar char="•"/>
            </a:pPr>
            <a:r>
              <a:rPr lang="en-US" sz="1600">
                <a:latin typeface="Century Gothic"/>
                <a:ea typeface="Century Gothic"/>
                <a:cs typeface="Century Gothic"/>
                <a:sym typeface="Century Gothic"/>
              </a:rPr>
              <a:t>The mechanism of untwisting actuation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Linear actuator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Untwisting due to an asymmetric thermal expansion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Radial expansion &amp; axial contraction</a:t>
            </a:r>
            <a:endParaRPr/>
          </a:p>
          <a:p>
            <a:pPr indent="-1127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Arial"/>
              <a:buNone/>
            </a:pPr>
            <a:r>
              <a:t/>
            </a:r>
            <a:endParaRPr b="0"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5" name="Google Shape;165;p23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12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 b="1" i="0" sz="1200" u="none" cap="none" strike="noStrike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C:\My Documents\Photos\sports\iceskating.jpg" id="166" name="Google Shape;166;p23"/>
          <p:cNvPicPr preferRelativeResize="0"/>
          <p:nvPr>
            <p:ph idx="2" type="clipArt"/>
          </p:nvPr>
        </p:nvPicPr>
        <p:blipFill rotWithShape="1">
          <a:blip r:embed="rId3">
            <a:alphaModFix/>
          </a:blip>
          <a:srcRect b="0" l="7867" r="8295" t="0"/>
          <a:stretch/>
        </p:blipFill>
        <p:spPr>
          <a:xfrm>
            <a:off x="1073741800" y="805306350"/>
            <a:ext cx="2147483643" cy="1610612732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167" name="Google Shape;167;p23"/>
          <p:cNvPicPr preferRelativeResize="0"/>
          <p:nvPr/>
        </p:nvPicPr>
        <p:blipFill rotWithShape="1">
          <a:blip r:embed="rId4">
            <a:alphaModFix/>
          </a:blip>
          <a:srcRect b="1412" l="0" r="0" t="4014"/>
          <a:stretch/>
        </p:blipFill>
        <p:spPr>
          <a:xfrm>
            <a:off x="5662063" y="881742"/>
            <a:ext cx="2619741" cy="3829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4" name="Google Shape;17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950" y="931876"/>
            <a:ext cx="7245348" cy="357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>
            <p:ph type="title"/>
          </p:nvPr>
        </p:nvSpPr>
        <p:spPr>
          <a:xfrm>
            <a:off x="844366" y="179304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Fabrication</a:t>
            </a:r>
            <a:endParaRPr/>
          </a:p>
        </p:txBody>
      </p:sp>
      <p:sp>
        <p:nvSpPr>
          <p:cNvPr id="181" name="Google Shape;181;p25"/>
          <p:cNvSpPr txBox="1"/>
          <p:nvPr>
            <p:ph idx="1" type="body"/>
          </p:nvPr>
        </p:nvSpPr>
        <p:spPr>
          <a:xfrm>
            <a:off x="1182688" y="1513286"/>
            <a:ext cx="38100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5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3" name="Google Shape;1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175" y="1612322"/>
            <a:ext cx="3630225" cy="272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8538" y="1818075"/>
            <a:ext cx="1609725" cy="11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5"/>
          <p:cNvSpPr txBox="1"/>
          <p:nvPr/>
        </p:nvSpPr>
        <p:spPr>
          <a:xfrm>
            <a:off x="5552250" y="3065650"/>
            <a:ext cx="33156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Annealing at 120°C for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20 minutes and cooled down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to room temperature</a:t>
            </a:r>
            <a:endParaRPr sz="1800"/>
          </a:p>
        </p:txBody>
      </p:sp>
      <p:cxnSp>
        <p:nvCxnSpPr>
          <p:cNvPr id="186" name="Google Shape;186;p25"/>
          <p:cNvCxnSpPr/>
          <p:nvPr/>
        </p:nvCxnSpPr>
        <p:spPr>
          <a:xfrm>
            <a:off x="5200275" y="2577425"/>
            <a:ext cx="738000" cy="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title"/>
          </p:nvPr>
        </p:nvSpPr>
        <p:spPr>
          <a:xfrm>
            <a:off x="893691" y="224704"/>
            <a:ext cx="77931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Microscope Images</a:t>
            </a:r>
            <a:endParaRPr/>
          </a:p>
        </p:txBody>
      </p:sp>
      <p:sp>
        <p:nvSpPr>
          <p:cNvPr id="193" name="Google Shape;193;p26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4" name="Google Shape;1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8650" y="1715001"/>
            <a:ext cx="3265250" cy="282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4600" y="1714988"/>
            <a:ext cx="3211751" cy="2741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type="title"/>
          </p:nvPr>
        </p:nvSpPr>
        <p:spPr>
          <a:xfrm>
            <a:off x="788989" y="0"/>
            <a:ext cx="7793037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INTRODUCTION</a:t>
            </a:r>
            <a:endParaRPr sz="3200"/>
          </a:p>
        </p:txBody>
      </p:sp>
      <p:sp>
        <p:nvSpPr>
          <p:cNvPr id="201" name="Google Shape;201;p27"/>
          <p:cNvSpPr txBox="1"/>
          <p:nvPr>
            <p:ph idx="1" type="body"/>
          </p:nvPr>
        </p:nvSpPr>
        <p:spPr>
          <a:xfrm>
            <a:off x="457200" y="885825"/>
            <a:ext cx="3962399" cy="3857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•"/>
            </a:pPr>
            <a:r>
              <a:rPr lang="en-US" sz="1600">
                <a:latin typeface="Century Gothic"/>
                <a:ea typeface="Century Gothic"/>
                <a:cs typeface="Century Gothic"/>
                <a:sym typeface="Century Gothic"/>
              </a:rPr>
              <a:t>Human Hand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A very sophisticated means for physical and social interaction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23 DoFs for the hand and 6 for the Wrist</a:t>
            </a:r>
            <a:endParaRPr/>
          </a:p>
          <a:p>
            <a:pPr indent="-155575" lvl="0" marL="257175" rtl="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SzPts val="1600"/>
              <a:buFont typeface="Century Gothic"/>
              <a:buChar char="•"/>
            </a:pPr>
            <a:r>
              <a:rPr lang="en-US" sz="1600">
                <a:latin typeface="Century Gothic"/>
                <a:ea typeface="Century Gothic"/>
                <a:cs typeface="Century Gothic"/>
                <a:sym typeface="Century Gothic"/>
              </a:rPr>
              <a:t>Hand loss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Around 541,000 Americans </a:t>
            </a:r>
            <a:r>
              <a:rPr b="0" lang="en-US" sz="1400">
                <a:latin typeface="Century Gothic"/>
                <a:ea typeface="Century Gothic"/>
                <a:cs typeface="Century Gothic"/>
                <a:sym typeface="Century Gothic"/>
              </a:rPr>
              <a:t>(Ziegler-Graham et al., 2008)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A devastating damage 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Limiting the capability of performing ADLs</a:t>
            </a:r>
            <a:endParaRPr/>
          </a:p>
          <a:p>
            <a:pPr indent="-155575" lvl="0" marL="257175" rtl="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2" name="Google Shape;202;p27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12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 b="1" i="0" sz="1200" u="none" cap="none" strike="noStrike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C:\My Documents\Photos\sports\iceskating.jpg" id="203" name="Google Shape;203;p27"/>
          <p:cNvPicPr preferRelativeResize="0"/>
          <p:nvPr>
            <p:ph idx="2" type="clipArt"/>
          </p:nvPr>
        </p:nvPicPr>
        <p:blipFill rotWithShape="1">
          <a:blip r:embed="rId3">
            <a:alphaModFix/>
          </a:blip>
          <a:srcRect b="0" l="7867" r="8295" t="0"/>
          <a:stretch/>
        </p:blipFill>
        <p:spPr>
          <a:xfrm>
            <a:off x="1073741800" y="805306350"/>
            <a:ext cx="2147483643" cy="1610612732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204" name="Google Shape;204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8625" y="885825"/>
            <a:ext cx="4905375" cy="385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/>
          <p:nvPr>
            <p:ph type="title"/>
          </p:nvPr>
        </p:nvSpPr>
        <p:spPr>
          <a:xfrm>
            <a:off x="788989" y="0"/>
            <a:ext cx="7793037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INTRODUCTION</a:t>
            </a:r>
            <a:endParaRPr sz="3200"/>
          </a:p>
        </p:txBody>
      </p:sp>
      <p:sp>
        <p:nvSpPr>
          <p:cNvPr id="210" name="Google Shape;210;p28"/>
          <p:cNvSpPr txBox="1"/>
          <p:nvPr>
            <p:ph idx="1" type="body"/>
          </p:nvPr>
        </p:nvSpPr>
        <p:spPr>
          <a:xfrm>
            <a:off x="457200" y="885825"/>
            <a:ext cx="4419600" cy="3857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•"/>
            </a:pPr>
            <a:r>
              <a:rPr lang="en-US" sz="1600">
                <a:latin typeface="Century Gothic"/>
                <a:ea typeface="Century Gothic"/>
                <a:cs typeface="Century Gothic"/>
                <a:sym typeface="Century Gothic"/>
              </a:rPr>
              <a:t>Hand prosthesis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Passive prostheses</a:t>
            </a:r>
            <a:endParaRPr/>
          </a:p>
          <a:p>
            <a:pPr indent="-171450" lvl="2" marL="857250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•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Cosmetic or functional prostheses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Active prostheses</a:t>
            </a:r>
            <a:endParaRPr/>
          </a:p>
          <a:p>
            <a:pPr indent="-158750" lvl="2" marL="857250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•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Externally powered</a:t>
            </a:r>
            <a:endParaRPr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SzPts val="1600"/>
              <a:buFont typeface="Century Gothic"/>
              <a:buChar char="•"/>
            </a:pPr>
            <a:r>
              <a:rPr lang="en-US" sz="1600">
                <a:latin typeface="Century Gothic"/>
                <a:ea typeface="Century Gothic"/>
                <a:cs typeface="Century Gothic"/>
                <a:sym typeface="Century Gothic"/>
              </a:rPr>
              <a:t>Engineering Challenges in the development of prosthetic devices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Size and weight of the replaced hand </a:t>
            </a:r>
            <a:r>
              <a:rPr b="0" lang="en-US" sz="1400">
                <a:latin typeface="Century Gothic"/>
                <a:ea typeface="Century Gothic"/>
                <a:cs typeface="Century Gothic"/>
                <a:sym typeface="Century Gothic"/>
              </a:rPr>
              <a:t>(Cordella et al., 2016)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rgbClr val="003264"/>
              </a:buClr>
              <a:buSzPts val="1600"/>
              <a:buFont typeface="Century Gothic"/>
              <a:buChar char="–"/>
            </a:pPr>
            <a:r>
              <a:rPr b="0" lang="en-US" sz="1600">
                <a:latin typeface="Century Gothic"/>
                <a:ea typeface="Century Gothic"/>
                <a:cs typeface="Century Gothic"/>
                <a:sym typeface="Century Gothic"/>
              </a:rPr>
              <a:t>Control of prosthesis that notably affects functionality </a:t>
            </a:r>
            <a:r>
              <a:rPr b="0" lang="en-US" sz="1400">
                <a:latin typeface="Century Gothic"/>
                <a:ea typeface="Century Gothic"/>
                <a:cs typeface="Century Gothic"/>
                <a:sym typeface="Century Gothic"/>
              </a:rPr>
              <a:t>(Gonzales &amp; Castellini, 2013; Wininger et al., 2008)</a:t>
            </a:r>
            <a:endParaRPr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28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12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 b="1" i="0" sz="1200" u="none" cap="none" strike="noStrike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C:\My Documents\Photos\sports\iceskating.jpg" id="212" name="Google Shape;212;p28"/>
          <p:cNvPicPr preferRelativeResize="0"/>
          <p:nvPr>
            <p:ph idx="2" type="clipArt"/>
          </p:nvPr>
        </p:nvPicPr>
        <p:blipFill rotWithShape="1">
          <a:blip r:embed="rId3">
            <a:alphaModFix/>
          </a:blip>
          <a:srcRect b="0" l="7867" r="8295" t="0"/>
          <a:stretch/>
        </p:blipFill>
        <p:spPr>
          <a:xfrm>
            <a:off x="1073741800" y="805306350"/>
            <a:ext cx="2147483643" cy="1610612732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213" name="Google Shape;213;p28"/>
          <p:cNvPicPr preferRelativeResize="0"/>
          <p:nvPr/>
        </p:nvPicPr>
        <p:blipFill rotWithShape="1">
          <a:blip r:embed="rId4">
            <a:alphaModFix/>
          </a:blip>
          <a:srcRect b="-400" l="67275" r="282" t="401"/>
          <a:stretch/>
        </p:blipFill>
        <p:spPr>
          <a:xfrm>
            <a:off x="7129689" y="2711450"/>
            <a:ext cx="1870528" cy="20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8"/>
          <p:cNvPicPr preferRelativeResize="0"/>
          <p:nvPr/>
        </p:nvPicPr>
        <p:blipFill rotWithShape="1">
          <a:blip r:embed="rId4">
            <a:alphaModFix/>
          </a:blip>
          <a:srcRect b="0" l="0" r="64867" t="0"/>
          <a:stretch/>
        </p:blipFill>
        <p:spPr>
          <a:xfrm>
            <a:off x="5259161" y="1196975"/>
            <a:ext cx="2025650" cy="20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788989" y="0"/>
            <a:ext cx="7793037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INTRODUCTION</a:t>
            </a:r>
            <a:endParaRPr sz="3200"/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457200" y="885825"/>
            <a:ext cx="4419600" cy="3857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None/>
            </a:pPr>
            <a:r>
              <a:rPr lang="en-US" sz="1600">
                <a:latin typeface="Century Gothic"/>
                <a:ea typeface="Century Gothic"/>
                <a:cs typeface="Century Gothic"/>
                <a:sym typeface="Century Gothic"/>
              </a:rPr>
              <a:t>Our Question</a:t>
            </a:r>
            <a:endParaRPr b="0" sz="1375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1" marL="342900" rtl="0" algn="l">
              <a:spcBef>
                <a:spcPts val="360"/>
              </a:spcBef>
              <a:spcAft>
                <a:spcPts val="0"/>
              </a:spcAft>
              <a:buClr>
                <a:srgbClr val="003264"/>
              </a:buClr>
              <a:buSzPts val="1800"/>
              <a:buFont typeface="Century Gothic"/>
              <a:buNone/>
            </a:pPr>
            <a:r>
              <a:rPr lang="en-US" sz="1800">
                <a:latin typeface="Century Gothic"/>
                <a:ea typeface="Century Gothic"/>
                <a:cs typeface="Century Gothic"/>
                <a:sym typeface="Century Gothic"/>
              </a:rPr>
              <a:t>“Can a finger model made of STPAs be a candidate to substitute a human finger?”</a:t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14312" lvl="1" marL="557213" rtl="0" algn="l">
              <a:spcBef>
                <a:spcPts val="275"/>
              </a:spcBef>
              <a:spcAft>
                <a:spcPts val="0"/>
              </a:spcAft>
              <a:buClr>
                <a:srgbClr val="003264"/>
              </a:buClr>
              <a:buSzPts val="1375"/>
              <a:buFont typeface="Century Gothic"/>
              <a:buChar char="–"/>
            </a:pPr>
            <a:r>
              <a:rPr b="0" lang="en-US" sz="1375">
                <a:latin typeface="Century Gothic"/>
                <a:ea typeface="Century Gothic"/>
                <a:cs typeface="Century Gothic"/>
                <a:sym typeface="Century Gothic"/>
              </a:rPr>
              <a:t>Light weight and cheap!!!</a:t>
            </a:r>
            <a:endParaRPr b="0" sz="1375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55575" lvl="0" marL="257175" rtl="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SzPts val="1600"/>
              <a:buFont typeface="Century Gothic"/>
              <a:buChar char="•"/>
            </a:pPr>
            <a:r>
              <a:rPr lang="en-US" sz="1600">
                <a:latin typeface="Century Gothic"/>
                <a:ea typeface="Century Gothic"/>
                <a:cs typeface="Century Gothic"/>
                <a:sym typeface="Century Gothic"/>
              </a:rPr>
              <a:t>In this study, as the first step</a:t>
            </a:r>
            <a:endParaRPr/>
          </a:p>
          <a:p>
            <a:pPr indent="-214312" lvl="1" marL="557213" rtl="0" algn="l">
              <a:spcBef>
                <a:spcPts val="275"/>
              </a:spcBef>
              <a:spcAft>
                <a:spcPts val="0"/>
              </a:spcAft>
              <a:buClr>
                <a:srgbClr val="003264"/>
              </a:buClr>
              <a:buSzPts val="1375"/>
              <a:buFont typeface="Century Gothic"/>
              <a:buChar char="–"/>
            </a:pPr>
            <a:r>
              <a:rPr b="0" lang="en-US" sz="1375">
                <a:latin typeface="Century Gothic"/>
                <a:ea typeface="Century Gothic"/>
                <a:cs typeface="Century Gothic"/>
                <a:sym typeface="Century Gothic"/>
              </a:rPr>
              <a:t>The relationship between</a:t>
            </a:r>
            <a:br>
              <a:rPr b="0" lang="en-US" sz="1375"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lang="en-US" sz="1375">
                <a:latin typeface="Century Gothic"/>
                <a:ea typeface="Century Gothic"/>
                <a:cs typeface="Century Gothic"/>
                <a:sym typeface="Century Gothic"/>
              </a:rPr>
              <a:t> the temperature and the joint angle</a:t>
            </a:r>
            <a:endParaRPr/>
          </a:p>
          <a:p>
            <a:pPr indent="-214312" lvl="1" marL="557213" rtl="0" algn="l">
              <a:spcBef>
                <a:spcPts val="275"/>
              </a:spcBef>
              <a:spcAft>
                <a:spcPts val="0"/>
              </a:spcAft>
              <a:buClr>
                <a:srgbClr val="003264"/>
              </a:buClr>
              <a:buSzPts val="1375"/>
              <a:buFont typeface="Century Gothic"/>
              <a:buChar char="–"/>
            </a:pPr>
            <a:r>
              <a:rPr b="0" lang="en-US" sz="1375">
                <a:latin typeface="Century Gothic"/>
                <a:ea typeface="Century Gothic"/>
                <a:cs typeface="Century Gothic"/>
                <a:sym typeface="Century Gothic"/>
              </a:rPr>
              <a:t>The relationship between</a:t>
            </a:r>
            <a:br>
              <a:rPr b="0" lang="en-US" sz="1375"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lang="en-US" sz="1375">
                <a:latin typeface="Century Gothic"/>
                <a:ea typeface="Century Gothic"/>
                <a:cs typeface="Century Gothic"/>
                <a:sym typeface="Century Gothic"/>
              </a:rPr>
              <a:t> the temperature and the joint torque </a:t>
            </a:r>
            <a:endParaRPr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1" name="Google Shape;221;p29"/>
          <p:cNvSpPr txBox="1"/>
          <p:nvPr>
            <p:ph idx="12" type="sldNum"/>
          </p:nvPr>
        </p:nvSpPr>
        <p:spPr>
          <a:xfrm>
            <a:off x="6781800" y="47434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12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 b="1" i="0" sz="1200" u="none" cap="none" strike="noStrike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C:\My Documents\Photos\sports\iceskating.jpg" id="222" name="Google Shape;222;p29"/>
          <p:cNvPicPr preferRelativeResize="0"/>
          <p:nvPr>
            <p:ph idx="2" type="clipArt"/>
          </p:nvPr>
        </p:nvPicPr>
        <p:blipFill rotWithShape="1">
          <a:blip r:embed="rId3">
            <a:alphaModFix/>
          </a:blip>
          <a:srcRect b="0" l="7867" r="8295" t="0"/>
          <a:stretch/>
        </p:blipFill>
        <p:spPr>
          <a:xfrm>
            <a:off x="1073741800" y="805306350"/>
            <a:ext cx="2147483643" cy="1610612732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223" name="Google Shape;223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0937" y="885825"/>
            <a:ext cx="3091756" cy="3758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rk-Blue-Vertical-PPT-Template">
  <a:themeElements>
    <a:clrScheme name="Custom 1">
      <a:dk1>
        <a:srgbClr val="003366"/>
      </a:dk1>
      <a:lt1>
        <a:srgbClr val="FFFFFF"/>
      </a:lt1>
      <a:dk2>
        <a:srgbClr val="0066B3"/>
      </a:dk2>
      <a:lt2>
        <a:srgbClr val="C3B8B2"/>
      </a:lt2>
      <a:accent1>
        <a:srgbClr val="FBB040"/>
      </a:accent1>
      <a:accent2>
        <a:srgbClr val="F07F09"/>
      </a:accent2>
      <a:accent3>
        <a:srgbClr val="B1541F"/>
      </a:accent3>
      <a:accent4>
        <a:srgbClr val="00ABA3"/>
      </a:accent4>
      <a:accent5>
        <a:srgbClr val="009DDC"/>
      </a:accent5>
      <a:accent6>
        <a:srgbClr val="0066B3"/>
      </a:accent6>
      <a:hlink>
        <a:srgbClr val="FFCC00"/>
      </a:hlink>
      <a:folHlink>
        <a:srgbClr val="0085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